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omments/modernComment_111_B5386421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comments/modernComment_112_D1A60945.xml" ContentType="application/vnd.ms-powerpoint.comment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87" r:id="rId5"/>
  </p:sldMasterIdLst>
  <p:notesMasterIdLst>
    <p:notesMasterId r:id="rId29"/>
  </p:notesMasterIdLst>
  <p:sldIdLst>
    <p:sldId id="257" r:id="rId6"/>
    <p:sldId id="258" r:id="rId7"/>
    <p:sldId id="285" r:id="rId8"/>
    <p:sldId id="275" r:id="rId9"/>
    <p:sldId id="259" r:id="rId10"/>
    <p:sldId id="276" r:id="rId11"/>
    <p:sldId id="273" r:id="rId12"/>
    <p:sldId id="277" r:id="rId13"/>
    <p:sldId id="271" r:id="rId14"/>
    <p:sldId id="278" r:id="rId15"/>
    <p:sldId id="262" r:id="rId16"/>
    <p:sldId id="279" r:id="rId17"/>
    <p:sldId id="261" r:id="rId18"/>
    <p:sldId id="280" r:id="rId19"/>
    <p:sldId id="274" r:id="rId20"/>
    <p:sldId id="281" r:id="rId21"/>
    <p:sldId id="263" r:id="rId22"/>
    <p:sldId id="282" r:id="rId23"/>
    <p:sldId id="272" r:id="rId24"/>
    <p:sldId id="283" r:id="rId25"/>
    <p:sldId id="264" r:id="rId26"/>
    <p:sldId id="284" r:id="rId27"/>
    <p:sldId id="269" r:id="rId28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F2C3B9-544F-2761-A66E-43A038E5757E}" name="Hlongwane, Nkosinathi" initials="NH" userId="S::thlongn@unisa.ac.za::d4374012-c4a7-4a96-995d-b17e89c78f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ED"/>
    <a:srgbClr val="006690"/>
    <a:srgbClr val="009FB0"/>
    <a:srgbClr val="A4C425"/>
    <a:srgbClr val="65C7DE"/>
    <a:srgbClr val="79ABC7"/>
    <a:srgbClr val="003242"/>
    <a:srgbClr val="FF9A00"/>
    <a:srgbClr val="E82727"/>
    <a:srgbClr val="FBA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81276" autoAdjust="0"/>
  </p:normalViewPr>
  <p:slideViewPr>
    <p:cSldViewPr snapToGrid="0" showGuides="1">
      <p:cViewPr varScale="1">
        <p:scale>
          <a:sx n="88" d="100"/>
          <a:sy n="88" d="100"/>
        </p:scale>
        <p:origin x="16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omments/modernComment_111_B538642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38B2A5-6ABD-B24F-A094-A0D21BCFBE64}" authorId="{A7F2C3B9-544F-2761-A66E-43A038E5757E}" created="2025-03-04T18:47:16.04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40371745" sldId="273"/>
      <ac:spMk id="8" creationId="{EBB90DFA-5FD3-A499-80DC-D9A1816ED838}"/>
    </ac:deMkLst>
    <p188:txBody>
      <a:bodyPr/>
      <a:lstStyle/>
      <a:p>
        <a:r>
          <a:rPr lang="en-US"/>
          <a:t>This is not in the table of contents </a:t>
        </a:r>
      </a:p>
    </p188:txBody>
  </p188:cm>
</p188:cmLst>
</file>

<file path=ppt/comments/modernComment_112_D1A6094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566411-DF8E-B94A-8594-4715A40667CA}" authorId="{A7F2C3B9-544F-2761-A66E-43A038E5757E}" created="2025-03-04T18:47:32.78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17319493" sldId="274"/>
      <ac:spMk id="2" creationId="{E6C3D013-A1BE-85FA-0F52-5EDC83503846}"/>
      <ac:txMk cp="0">
        <ac:context len="46" hash="2758071057"/>
      </ac:txMk>
    </ac:txMkLst>
    <p188:pos x="5979703" y="429896"/>
    <p188:txBody>
      <a:bodyPr/>
      <a:lstStyle/>
      <a:p>
        <a:r>
          <a:rPr lang="en-US"/>
          <a:t>Not in the table of content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1217D-DF46-44BA-91B1-AF38E4E82B75}" type="doc">
      <dgm:prSet loTypeId="urn:microsoft.com/office/officeart/2005/8/layout/radial6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ZA"/>
        </a:p>
      </dgm:t>
    </dgm:pt>
    <dgm:pt modelId="{C598E0FE-D0F2-4A04-9C36-66349EC437D4}">
      <dgm:prSet phldrT="[Text]" custT="1"/>
      <dgm:spPr>
        <a:solidFill>
          <a:srgbClr val="006690">
            <a:alpha val="49804"/>
          </a:srgbClr>
        </a:solidFill>
      </dgm:spPr>
      <dgm:t>
        <a:bodyPr/>
        <a:lstStyle/>
        <a:p>
          <a:pPr algn="ctr"/>
          <a:r>
            <a:rPr lang="en-US" sz="2000" b="1" dirty="0">
              <a:solidFill>
                <a:schemeClr val="bg2"/>
              </a:solidFill>
            </a:rPr>
            <a:t>AI GRADING </a:t>
          </a:r>
          <a:endParaRPr lang="en-ZA" sz="2000" b="1" dirty="0">
            <a:solidFill>
              <a:schemeClr val="bg2"/>
            </a:solidFill>
          </a:endParaRPr>
        </a:p>
      </dgm:t>
    </dgm:pt>
    <dgm:pt modelId="{C3C30F11-AB7B-4D02-96A7-AEA6598B0A55}" type="parTrans" cxnId="{EE0FA3C2-D59C-4D23-91CA-E9256F400D51}">
      <dgm:prSet/>
      <dgm:spPr/>
      <dgm:t>
        <a:bodyPr/>
        <a:lstStyle/>
        <a:p>
          <a:endParaRPr lang="en-ZA"/>
        </a:p>
      </dgm:t>
    </dgm:pt>
    <dgm:pt modelId="{59419165-8C03-44EE-9E0B-8CB2D1854E4E}" type="sibTrans" cxnId="{EE0FA3C2-D59C-4D23-91CA-E9256F400D51}">
      <dgm:prSet/>
      <dgm:spPr/>
      <dgm:t>
        <a:bodyPr/>
        <a:lstStyle/>
        <a:p>
          <a:endParaRPr lang="en-ZA"/>
        </a:p>
      </dgm:t>
    </dgm:pt>
    <dgm:pt modelId="{CC534610-AF0C-4C59-AFC9-895BFD7278D1}">
      <dgm:prSet phldrT="[Text]" custT="1"/>
      <dgm:spPr>
        <a:solidFill>
          <a:srgbClr val="00A1ED">
            <a:alpha val="54902"/>
          </a:srgbClr>
        </a:solidFill>
      </dgm:spPr>
      <dgm:t>
        <a:bodyPr/>
        <a:lstStyle/>
        <a:p>
          <a:r>
            <a:rPr lang="en-US" sz="1000" b="1" dirty="0">
              <a:solidFill>
                <a:schemeClr val="bg2"/>
              </a:solidFill>
            </a:rPr>
            <a:t>EFFECIENT</a:t>
          </a:r>
          <a:endParaRPr lang="en-ZA" sz="1000" b="1" dirty="0">
            <a:solidFill>
              <a:schemeClr val="bg2"/>
            </a:solidFill>
          </a:endParaRPr>
        </a:p>
      </dgm:t>
    </dgm:pt>
    <dgm:pt modelId="{D91EC5DD-A6C8-44EE-954F-F0ED50AF93B0}" type="parTrans" cxnId="{B639542C-7D40-4662-AFE0-F8277AB85335}">
      <dgm:prSet/>
      <dgm:spPr/>
      <dgm:t>
        <a:bodyPr/>
        <a:lstStyle/>
        <a:p>
          <a:endParaRPr lang="en-ZA"/>
        </a:p>
      </dgm:t>
    </dgm:pt>
    <dgm:pt modelId="{9F890D7B-BDEF-4A93-BDAD-F5FF886C6F3B}" type="sibTrans" cxnId="{B639542C-7D40-4662-AFE0-F8277AB85335}">
      <dgm:prSet/>
      <dgm:spPr/>
      <dgm:t>
        <a:bodyPr/>
        <a:lstStyle/>
        <a:p>
          <a:endParaRPr lang="en-ZA"/>
        </a:p>
      </dgm:t>
    </dgm:pt>
    <dgm:pt modelId="{1AC5A858-10ED-45DE-BBAC-9A1DF1B2CE1F}">
      <dgm:prSet phldrT="[Text]" custT="1"/>
      <dgm:spPr>
        <a:solidFill>
          <a:srgbClr val="00A1ED">
            <a:alpha val="54902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FAIR</a:t>
          </a:r>
          <a:endParaRPr lang="en-ZA" sz="10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2E9CFAF7-8A5A-48CD-B26C-44E405FEC58B}" type="parTrans" cxnId="{9B3605CD-A695-406D-900C-AB249B1D93BE}">
      <dgm:prSet/>
      <dgm:spPr/>
      <dgm:t>
        <a:bodyPr/>
        <a:lstStyle/>
        <a:p>
          <a:endParaRPr lang="en-ZA"/>
        </a:p>
      </dgm:t>
    </dgm:pt>
    <dgm:pt modelId="{69A034A2-2EAB-45AC-AD26-987F996F5DE8}" type="sibTrans" cxnId="{9B3605CD-A695-406D-900C-AB249B1D93BE}">
      <dgm:prSet/>
      <dgm:spPr/>
      <dgm:t>
        <a:bodyPr/>
        <a:lstStyle/>
        <a:p>
          <a:endParaRPr lang="en-ZA"/>
        </a:p>
      </dgm:t>
    </dgm:pt>
    <dgm:pt modelId="{6ED945A2-A9DA-4D80-BB7D-201846BF2320}">
      <dgm:prSet phldrT="[Text]" custT="1"/>
      <dgm:spPr>
        <a:solidFill>
          <a:srgbClr val="00A1ED">
            <a:alpha val="54902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CONSTRUCTIVE</a:t>
          </a:r>
          <a:endParaRPr lang="en-ZA" sz="9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675921C7-4ECE-4558-82C2-29CA5EBA5483}" type="parTrans" cxnId="{79238154-E968-47BF-B2A2-D02BDAAD0A18}">
      <dgm:prSet/>
      <dgm:spPr/>
      <dgm:t>
        <a:bodyPr/>
        <a:lstStyle/>
        <a:p>
          <a:endParaRPr lang="en-ZA"/>
        </a:p>
      </dgm:t>
    </dgm:pt>
    <dgm:pt modelId="{F0B144A8-661E-4C6E-AF1B-7A9BDC73D593}" type="sibTrans" cxnId="{79238154-E968-47BF-B2A2-D02BDAAD0A18}">
      <dgm:prSet/>
      <dgm:spPr/>
      <dgm:t>
        <a:bodyPr/>
        <a:lstStyle/>
        <a:p>
          <a:endParaRPr lang="en-ZA"/>
        </a:p>
      </dgm:t>
    </dgm:pt>
    <dgm:pt modelId="{9148B271-30FA-4756-A9C3-488BF171FFD7}">
      <dgm:prSet phldrT="[Text]" custT="1"/>
      <dgm:spPr>
        <a:solidFill>
          <a:srgbClr val="00A1ED">
            <a:alpha val="54902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AUTOMATED</a:t>
          </a:r>
          <a:endParaRPr lang="en-ZA" sz="10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8223E949-014F-4034-B39A-C95D199BDE67}" type="parTrans" cxnId="{BDFDC4D3-BB64-4F6F-9408-251B299CF7DE}">
      <dgm:prSet/>
      <dgm:spPr/>
      <dgm:t>
        <a:bodyPr/>
        <a:lstStyle/>
        <a:p>
          <a:endParaRPr lang="en-ZA"/>
        </a:p>
      </dgm:t>
    </dgm:pt>
    <dgm:pt modelId="{CE0543F9-C997-4B07-8076-69DB9214CDB3}" type="sibTrans" cxnId="{BDFDC4D3-BB64-4F6F-9408-251B299CF7DE}">
      <dgm:prSet/>
      <dgm:spPr/>
      <dgm:t>
        <a:bodyPr/>
        <a:lstStyle/>
        <a:p>
          <a:endParaRPr lang="en-ZA"/>
        </a:p>
      </dgm:t>
    </dgm:pt>
    <dgm:pt modelId="{FEFF9F25-CB88-48D5-AD2A-EF9704E2158F}" type="pres">
      <dgm:prSet presAssocID="{69C1217D-DF46-44BA-91B1-AF38E4E82B7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4B1AD9-1859-4F9C-9D4F-A4076E69F23D}" type="pres">
      <dgm:prSet presAssocID="{C598E0FE-D0F2-4A04-9C36-66349EC437D4}" presName="centerShape" presStyleLbl="node0" presStyleIdx="0" presStyleCnt="1"/>
      <dgm:spPr/>
    </dgm:pt>
    <dgm:pt modelId="{613B4898-7DD6-4705-BB16-FFC01FF8BD67}" type="pres">
      <dgm:prSet presAssocID="{CC534610-AF0C-4C59-AFC9-895BFD7278D1}" presName="node" presStyleLbl="node1" presStyleIdx="0" presStyleCnt="4">
        <dgm:presLayoutVars>
          <dgm:bulletEnabled val="1"/>
        </dgm:presLayoutVars>
      </dgm:prSet>
      <dgm:spPr/>
    </dgm:pt>
    <dgm:pt modelId="{C846DBC4-C291-45DA-9F0C-8EEA0C52F89D}" type="pres">
      <dgm:prSet presAssocID="{CC534610-AF0C-4C59-AFC9-895BFD7278D1}" presName="dummy" presStyleCnt="0"/>
      <dgm:spPr/>
    </dgm:pt>
    <dgm:pt modelId="{394472F8-08B1-4E62-A56A-ACBD1546CDE9}" type="pres">
      <dgm:prSet presAssocID="{9F890D7B-BDEF-4A93-BDAD-F5FF886C6F3B}" presName="sibTrans" presStyleLbl="sibTrans2D1" presStyleIdx="0" presStyleCnt="4"/>
      <dgm:spPr/>
    </dgm:pt>
    <dgm:pt modelId="{746E76CB-8F24-42A3-91CD-24705144F9E3}" type="pres">
      <dgm:prSet presAssocID="{1AC5A858-10ED-45DE-BBAC-9A1DF1B2CE1F}" presName="node" presStyleLbl="node1" presStyleIdx="1" presStyleCnt="4">
        <dgm:presLayoutVars>
          <dgm:bulletEnabled val="1"/>
        </dgm:presLayoutVars>
      </dgm:prSet>
      <dgm:spPr/>
    </dgm:pt>
    <dgm:pt modelId="{224C1E3F-0E6B-4C30-B712-CD628A452472}" type="pres">
      <dgm:prSet presAssocID="{1AC5A858-10ED-45DE-BBAC-9A1DF1B2CE1F}" presName="dummy" presStyleCnt="0"/>
      <dgm:spPr/>
    </dgm:pt>
    <dgm:pt modelId="{5D5D7BF2-9730-4C9D-9A17-36565E90A851}" type="pres">
      <dgm:prSet presAssocID="{69A034A2-2EAB-45AC-AD26-987F996F5DE8}" presName="sibTrans" presStyleLbl="sibTrans2D1" presStyleIdx="1" presStyleCnt="4"/>
      <dgm:spPr/>
    </dgm:pt>
    <dgm:pt modelId="{14E2DBBC-594C-4188-B95A-669A2FEB5D5A}" type="pres">
      <dgm:prSet presAssocID="{6ED945A2-A9DA-4D80-BB7D-201846BF2320}" presName="node" presStyleLbl="node1" presStyleIdx="2" presStyleCnt="4" custScaleX="100697" custScaleY="100697">
        <dgm:presLayoutVars>
          <dgm:bulletEnabled val="1"/>
        </dgm:presLayoutVars>
      </dgm:prSet>
      <dgm:spPr/>
    </dgm:pt>
    <dgm:pt modelId="{6D1FEBE9-1C53-44F7-ABD0-29A6341BE645}" type="pres">
      <dgm:prSet presAssocID="{6ED945A2-A9DA-4D80-BB7D-201846BF2320}" presName="dummy" presStyleCnt="0"/>
      <dgm:spPr/>
    </dgm:pt>
    <dgm:pt modelId="{DDA36E94-6B57-482F-ADDA-4B203D06EF2E}" type="pres">
      <dgm:prSet presAssocID="{F0B144A8-661E-4C6E-AF1B-7A9BDC73D593}" presName="sibTrans" presStyleLbl="sibTrans2D1" presStyleIdx="2" presStyleCnt="4"/>
      <dgm:spPr/>
    </dgm:pt>
    <dgm:pt modelId="{07D9060E-E51E-4B9F-8A63-1757D3122A6E}" type="pres">
      <dgm:prSet presAssocID="{9148B271-30FA-4756-A9C3-488BF171FFD7}" presName="node" presStyleLbl="node1" presStyleIdx="3" presStyleCnt="4">
        <dgm:presLayoutVars>
          <dgm:bulletEnabled val="1"/>
        </dgm:presLayoutVars>
      </dgm:prSet>
      <dgm:spPr/>
    </dgm:pt>
    <dgm:pt modelId="{00D51E7B-EDAD-4D08-8415-C46212A1F982}" type="pres">
      <dgm:prSet presAssocID="{9148B271-30FA-4756-A9C3-488BF171FFD7}" presName="dummy" presStyleCnt="0"/>
      <dgm:spPr/>
    </dgm:pt>
    <dgm:pt modelId="{7E91C4C6-88FB-48EC-888E-84FEFAE0D3F1}" type="pres">
      <dgm:prSet presAssocID="{CE0543F9-C997-4B07-8076-69DB9214CDB3}" presName="sibTrans" presStyleLbl="sibTrans2D1" presStyleIdx="3" presStyleCnt="4"/>
      <dgm:spPr/>
    </dgm:pt>
  </dgm:ptLst>
  <dgm:cxnLst>
    <dgm:cxn modelId="{C136541E-BACA-41AF-8A8A-1BCA624BD8C8}" type="presOf" srcId="{CC534610-AF0C-4C59-AFC9-895BFD7278D1}" destId="{613B4898-7DD6-4705-BB16-FFC01FF8BD67}" srcOrd="0" destOrd="0" presId="urn:microsoft.com/office/officeart/2005/8/layout/radial6"/>
    <dgm:cxn modelId="{B639542C-7D40-4662-AFE0-F8277AB85335}" srcId="{C598E0FE-D0F2-4A04-9C36-66349EC437D4}" destId="{CC534610-AF0C-4C59-AFC9-895BFD7278D1}" srcOrd="0" destOrd="0" parTransId="{D91EC5DD-A6C8-44EE-954F-F0ED50AF93B0}" sibTransId="{9F890D7B-BDEF-4A93-BDAD-F5FF886C6F3B}"/>
    <dgm:cxn modelId="{85432E45-A1A1-44BC-AC43-0CCA090CC724}" type="presOf" srcId="{F0B144A8-661E-4C6E-AF1B-7A9BDC73D593}" destId="{DDA36E94-6B57-482F-ADDA-4B203D06EF2E}" srcOrd="0" destOrd="0" presId="urn:microsoft.com/office/officeart/2005/8/layout/radial6"/>
    <dgm:cxn modelId="{0BEA5D6B-4E92-407E-8F66-426D1CE448E3}" type="presOf" srcId="{69C1217D-DF46-44BA-91B1-AF38E4E82B75}" destId="{FEFF9F25-CB88-48D5-AD2A-EF9704E2158F}" srcOrd="0" destOrd="0" presId="urn:microsoft.com/office/officeart/2005/8/layout/radial6"/>
    <dgm:cxn modelId="{5CA07D4B-2D9E-4C25-8736-B3BC7B0C4307}" type="presOf" srcId="{9F890D7B-BDEF-4A93-BDAD-F5FF886C6F3B}" destId="{394472F8-08B1-4E62-A56A-ACBD1546CDE9}" srcOrd="0" destOrd="0" presId="urn:microsoft.com/office/officeart/2005/8/layout/radial6"/>
    <dgm:cxn modelId="{F274536E-C761-446E-9583-83CCCE138CB7}" type="presOf" srcId="{9148B271-30FA-4756-A9C3-488BF171FFD7}" destId="{07D9060E-E51E-4B9F-8A63-1757D3122A6E}" srcOrd="0" destOrd="0" presId="urn:microsoft.com/office/officeart/2005/8/layout/radial6"/>
    <dgm:cxn modelId="{79238154-E968-47BF-B2A2-D02BDAAD0A18}" srcId="{C598E0FE-D0F2-4A04-9C36-66349EC437D4}" destId="{6ED945A2-A9DA-4D80-BB7D-201846BF2320}" srcOrd="2" destOrd="0" parTransId="{675921C7-4ECE-4558-82C2-29CA5EBA5483}" sibTransId="{F0B144A8-661E-4C6E-AF1B-7A9BDC73D593}"/>
    <dgm:cxn modelId="{93221981-5AB8-469F-9116-7F4AE39B6A86}" type="presOf" srcId="{69A034A2-2EAB-45AC-AD26-987F996F5DE8}" destId="{5D5D7BF2-9730-4C9D-9A17-36565E90A851}" srcOrd="0" destOrd="0" presId="urn:microsoft.com/office/officeart/2005/8/layout/radial6"/>
    <dgm:cxn modelId="{3A378F8F-BEB8-4907-AC85-96349A579E0C}" type="presOf" srcId="{C598E0FE-D0F2-4A04-9C36-66349EC437D4}" destId="{0D4B1AD9-1859-4F9C-9D4F-A4076E69F23D}" srcOrd="0" destOrd="0" presId="urn:microsoft.com/office/officeart/2005/8/layout/radial6"/>
    <dgm:cxn modelId="{2482C998-72AC-498A-9070-CD93FF9FF8D5}" type="presOf" srcId="{1AC5A858-10ED-45DE-BBAC-9A1DF1B2CE1F}" destId="{746E76CB-8F24-42A3-91CD-24705144F9E3}" srcOrd="0" destOrd="0" presId="urn:microsoft.com/office/officeart/2005/8/layout/radial6"/>
    <dgm:cxn modelId="{4DE93DA7-C1E7-44EB-A5E0-C69B0D19EA6C}" type="presOf" srcId="{CE0543F9-C997-4B07-8076-69DB9214CDB3}" destId="{7E91C4C6-88FB-48EC-888E-84FEFAE0D3F1}" srcOrd="0" destOrd="0" presId="urn:microsoft.com/office/officeart/2005/8/layout/radial6"/>
    <dgm:cxn modelId="{EE0FA3C2-D59C-4D23-91CA-E9256F400D51}" srcId="{69C1217D-DF46-44BA-91B1-AF38E4E82B75}" destId="{C598E0FE-D0F2-4A04-9C36-66349EC437D4}" srcOrd="0" destOrd="0" parTransId="{C3C30F11-AB7B-4D02-96A7-AEA6598B0A55}" sibTransId="{59419165-8C03-44EE-9E0B-8CB2D1854E4E}"/>
    <dgm:cxn modelId="{9B3605CD-A695-406D-900C-AB249B1D93BE}" srcId="{C598E0FE-D0F2-4A04-9C36-66349EC437D4}" destId="{1AC5A858-10ED-45DE-BBAC-9A1DF1B2CE1F}" srcOrd="1" destOrd="0" parTransId="{2E9CFAF7-8A5A-48CD-B26C-44E405FEC58B}" sibTransId="{69A034A2-2EAB-45AC-AD26-987F996F5DE8}"/>
    <dgm:cxn modelId="{DEF755CF-8827-4771-A7A3-196760A30EE2}" type="presOf" srcId="{6ED945A2-A9DA-4D80-BB7D-201846BF2320}" destId="{14E2DBBC-594C-4188-B95A-669A2FEB5D5A}" srcOrd="0" destOrd="0" presId="urn:microsoft.com/office/officeart/2005/8/layout/radial6"/>
    <dgm:cxn modelId="{BDFDC4D3-BB64-4F6F-9408-251B299CF7DE}" srcId="{C598E0FE-D0F2-4A04-9C36-66349EC437D4}" destId="{9148B271-30FA-4756-A9C3-488BF171FFD7}" srcOrd="3" destOrd="0" parTransId="{8223E949-014F-4034-B39A-C95D199BDE67}" sibTransId="{CE0543F9-C997-4B07-8076-69DB9214CDB3}"/>
    <dgm:cxn modelId="{DC7C6A7C-6313-4FA1-8F2B-B3FCD9D9392C}" type="presParOf" srcId="{FEFF9F25-CB88-48D5-AD2A-EF9704E2158F}" destId="{0D4B1AD9-1859-4F9C-9D4F-A4076E69F23D}" srcOrd="0" destOrd="0" presId="urn:microsoft.com/office/officeart/2005/8/layout/radial6"/>
    <dgm:cxn modelId="{8060BEEE-A70F-4462-9C89-34F51CAC82B2}" type="presParOf" srcId="{FEFF9F25-CB88-48D5-AD2A-EF9704E2158F}" destId="{613B4898-7DD6-4705-BB16-FFC01FF8BD67}" srcOrd="1" destOrd="0" presId="urn:microsoft.com/office/officeart/2005/8/layout/radial6"/>
    <dgm:cxn modelId="{742FE3E6-D5FA-420F-BC9C-548F098C27FB}" type="presParOf" srcId="{FEFF9F25-CB88-48D5-AD2A-EF9704E2158F}" destId="{C846DBC4-C291-45DA-9F0C-8EEA0C52F89D}" srcOrd="2" destOrd="0" presId="urn:microsoft.com/office/officeart/2005/8/layout/radial6"/>
    <dgm:cxn modelId="{7D9C9808-4D9E-43CE-B5DA-3762F341565A}" type="presParOf" srcId="{FEFF9F25-CB88-48D5-AD2A-EF9704E2158F}" destId="{394472F8-08B1-4E62-A56A-ACBD1546CDE9}" srcOrd="3" destOrd="0" presId="urn:microsoft.com/office/officeart/2005/8/layout/radial6"/>
    <dgm:cxn modelId="{55DF6DA9-44D1-44B1-946C-BF4122D9910A}" type="presParOf" srcId="{FEFF9F25-CB88-48D5-AD2A-EF9704E2158F}" destId="{746E76CB-8F24-42A3-91CD-24705144F9E3}" srcOrd="4" destOrd="0" presId="urn:microsoft.com/office/officeart/2005/8/layout/radial6"/>
    <dgm:cxn modelId="{4B206BA4-9C5A-497C-BD04-270AB9C72982}" type="presParOf" srcId="{FEFF9F25-CB88-48D5-AD2A-EF9704E2158F}" destId="{224C1E3F-0E6B-4C30-B712-CD628A452472}" srcOrd="5" destOrd="0" presId="urn:microsoft.com/office/officeart/2005/8/layout/radial6"/>
    <dgm:cxn modelId="{6BF05768-289C-4A60-81A1-5F3F6CF0E2A3}" type="presParOf" srcId="{FEFF9F25-CB88-48D5-AD2A-EF9704E2158F}" destId="{5D5D7BF2-9730-4C9D-9A17-36565E90A851}" srcOrd="6" destOrd="0" presId="urn:microsoft.com/office/officeart/2005/8/layout/radial6"/>
    <dgm:cxn modelId="{D1954713-6298-4F27-AC91-8AAD783F4691}" type="presParOf" srcId="{FEFF9F25-CB88-48D5-AD2A-EF9704E2158F}" destId="{14E2DBBC-594C-4188-B95A-669A2FEB5D5A}" srcOrd="7" destOrd="0" presId="urn:microsoft.com/office/officeart/2005/8/layout/radial6"/>
    <dgm:cxn modelId="{E4375D5C-EE21-481C-82E5-75DE6A291F70}" type="presParOf" srcId="{FEFF9F25-CB88-48D5-AD2A-EF9704E2158F}" destId="{6D1FEBE9-1C53-44F7-ABD0-29A6341BE645}" srcOrd="8" destOrd="0" presId="urn:microsoft.com/office/officeart/2005/8/layout/radial6"/>
    <dgm:cxn modelId="{169FC0BE-EDED-4FE0-A4F8-FF358FF194D1}" type="presParOf" srcId="{FEFF9F25-CB88-48D5-AD2A-EF9704E2158F}" destId="{DDA36E94-6B57-482F-ADDA-4B203D06EF2E}" srcOrd="9" destOrd="0" presId="urn:microsoft.com/office/officeart/2005/8/layout/radial6"/>
    <dgm:cxn modelId="{2268BFA5-4862-48BB-B03E-67BECA009B1C}" type="presParOf" srcId="{FEFF9F25-CB88-48D5-AD2A-EF9704E2158F}" destId="{07D9060E-E51E-4B9F-8A63-1757D3122A6E}" srcOrd="10" destOrd="0" presId="urn:microsoft.com/office/officeart/2005/8/layout/radial6"/>
    <dgm:cxn modelId="{6B6BC73D-8CFE-4DB4-9114-724440C1D762}" type="presParOf" srcId="{FEFF9F25-CB88-48D5-AD2A-EF9704E2158F}" destId="{00D51E7B-EDAD-4D08-8415-C46212A1F982}" srcOrd="11" destOrd="0" presId="urn:microsoft.com/office/officeart/2005/8/layout/radial6"/>
    <dgm:cxn modelId="{30D9E7B1-1C0C-43F8-ACEE-67EAFE4563BE}" type="presParOf" srcId="{FEFF9F25-CB88-48D5-AD2A-EF9704E2158F}" destId="{7E91C4C6-88FB-48EC-888E-84FEFAE0D3F1}" srcOrd="12" destOrd="0" presId="urn:microsoft.com/office/officeart/2005/8/layout/radial6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2830F9-5713-4768-B219-58A0910EC8E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D4AA168-81CF-4B73-8AAA-D03766C1172C}">
      <dgm:prSet phldrT="[Text]" custT="1"/>
      <dgm:spPr>
        <a:solidFill>
          <a:srgbClr val="009FB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50" b="1" kern="100" dirty="0">
            <a:solidFill>
              <a:srgbClr val="00A1ED"/>
            </a:solidFill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50" b="1" kern="100" dirty="0">
            <a:solidFill>
              <a:srgbClr val="00A1ED"/>
            </a:solidFill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4293CF10-D05C-4BA0-9555-045404A7BF1A}" type="parTrans" cxnId="{424E030A-FE32-492C-95E4-60A87733D5A6}">
      <dgm:prSet/>
      <dgm:spPr/>
      <dgm:t>
        <a:bodyPr/>
        <a:lstStyle/>
        <a:p>
          <a:endParaRPr lang="en-ZA"/>
        </a:p>
      </dgm:t>
    </dgm:pt>
    <dgm:pt modelId="{8FCA9B60-27E6-4B48-A528-59E1378BD661}" type="sibTrans" cxnId="{424E030A-FE32-492C-95E4-60A87733D5A6}">
      <dgm:prSet/>
      <dgm:spPr>
        <a:solidFill>
          <a:srgbClr val="A4C425">
            <a:alpha val="90000"/>
          </a:srgbClr>
        </a:solidFill>
        <a:ln>
          <a:solidFill>
            <a:srgbClr val="A4C425">
              <a:alpha val="90000"/>
            </a:srgbClr>
          </a:solidFill>
        </a:ln>
      </dgm:spPr>
      <dgm:t>
        <a:bodyPr/>
        <a:lstStyle/>
        <a:p>
          <a:endParaRPr lang="en-ZA"/>
        </a:p>
      </dgm:t>
    </dgm:pt>
    <dgm:pt modelId="{B366494E-5956-4F85-9432-B70D63CD6784}">
      <dgm:prSet/>
      <dgm:spPr>
        <a:solidFill>
          <a:srgbClr val="009FB0"/>
        </a:solidFill>
      </dgm:spPr>
      <dgm:t>
        <a:bodyPr/>
        <a:lstStyle/>
        <a:p>
          <a:endParaRPr lang="en-US" dirty="0"/>
        </a:p>
        <a:p>
          <a:endParaRPr lang="en-ZA" dirty="0"/>
        </a:p>
        <a:p>
          <a:endParaRPr lang="en-ZA" dirty="0"/>
        </a:p>
        <a:p>
          <a:endParaRPr lang="en-ZA" dirty="0"/>
        </a:p>
        <a:p>
          <a:endParaRPr lang="en-ZA" dirty="0"/>
        </a:p>
        <a:p>
          <a:endParaRPr lang="en-ZA" dirty="0"/>
        </a:p>
        <a:p>
          <a:endParaRPr lang="en-ZA" dirty="0"/>
        </a:p>
        <a:p>
          <a:endParaRPr lang="en-ZA" dirty="0"/>
        </a:p>
        <a:p>
          <a:endParaRPr lang="en-ZA" dirty="0"/>
        </a:p>
        <a:p>
          <a:endParaRPr lang="en-ZA" dirty="0"/>
        </a:p>
        <a:p>
          <a:endParaRPr lang="en-ZA" dirty="0"/>
        </a:p>
        <a:p>
          <a:endParaRPr lang="en-ZA" dirty="0"/>
        </a:p>
      </dgm:t>
    </dgm:pt>
    <dgm:pt modelId="{EF84F25F-577E-4D6D-8275-6C52D552211E}" type="parTrans" cxnId="{F0D781AB-24CE-4777-BD89-AA136DFED73D}">
      <dgm:prSet/>
      <dgm:spPr/>
      <dgm:t>
        <a:bodyPr/>
        <a:lstStyle/>
        <a:p>
          <a:endParaRPr lang="en-ZA"/>
        </a:p>
      </dgm:t>
    </dgm:pt>
    <dgm:pt modelId="{598A4E79-6246-479A-BB60-3F46431D79AD}" type="sibTrans" cxnId="{F0D781AB-24CE-4777-BD89-AA136DFED73D}">
      <dgm:prSet/>
      <dgm:spPr>
        <a:solidFill>
          <a:srgbClr val="A4C425">
            <a:alpha val="90000"/>
          </a:srgbClr>
        </a:solidFill>
        <a:ln>
          <a:solidFill>
            <a:srgbClr val="A4C425">
              <a:alpha val="90000"/>
            </a:srgbClr>
          </a:solidFill>
        </a:ln>
      </dgm:spPr>
      <dgm:t>
        <a:bodyPr/>
        <a:lstStyle/>
        <a:p>
          <a:endParaRPr lang="en-ZA" dirty="0"/>
        </a:p>
      </dgm:t>
    </dgm:pt>
    <dgm:pt modelId="{8B07A1CB-F4C6-4DE6-BA54-0DA211435587}">
      <dgm:prSet phldrT="[Text]" custT="1"/>
      <dgm:spPr>
        <a:solidFill>
          <a:srgbClr val="009FB0"/>
        </a:solidFill>
      </dgm:spPr>
      <dgm:t>
        <a:bodyPr/>
        <a:lstStyle/>
        <a:p>
          <a:endParaRPr lang="en-US" sz="1050" b="1" kern="100" dirty="0">
            <a:solidFill>
              <a:srgbClr val="00A1ED"/>
            </a:solidFill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488A899-B199-477C-8763-17F3A3F84F29}" type="sibTrans" cxnId="{19B53965-1ECA-4269-9C81-758250D3D049}">
      <dgm:prSet/>
      <dgm:spPr>
        <a:solidFill>
          <a:srgbClr val="A4C425">
            <a:alpha val="90000"/>
          </a:srgbClr>
        </a:solidFill>
        <a:ln>
          <a:solidFill>
            <a:srgbClr val="A4C425">
              <a:alpha val="90000"/>
            </a:srgbClr>
          </a:solidFill>
        </a:ln>
      </dgm:spPr>
      <dgm:t>
        <a:bodyPr/>
        <a:lstStyle/>
        <a:p>
          <a:endParaRPr lang="en-ZA"/>
        </a:p>
      </dgm:t>
    </dgm:pt>
    <dgm:pt modelId="{C6C69F3A-AD24-490B-B879-15B7D022DD6A}" type="parTrans" cxnId="{19B53965-1ECA-4269-9C81-758250D3D049}">
      <dgm:prSet/>
      <dgm:spPr/>
      <dgm:t>
        <a:bodyPr/>
        <a:lstStyle/>
        <a:p>
          <a:endParaRPr lang="en-ZA"/>
        </a:p>
      </dgm:t>
    </dgm:pt>
    <dgm:pt modelId="{CE4DEB7E-2384-4231-8DE4-4E341C58AC89}" type="pres">
      <dgm:prSet presAssocID="{AA2830F9-5713-4768-B219-58A0910EC8E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1665C07-AB7F-4BE8-9552-EA2F2EE62BCD}" type="pres">
      <dgm:prSet presAssocID="{8B07A1CB-F4C6-4DE6-BA54-0DA211435587}" presName="Accent1" presStyleCnt="0"/>
      <dgm:spPr/>
    </dgm:pt>
    <dgm:pt modelId="{D9963FD9-BDB0-43DC-9614-9553A00D84DE}" type="pres">
      <dgm:prSet presAssocID="{8B07A1CB-F4C6-4DE6-BA54-0DA211435587}" presName="Accent" presStyleLbl="node1" presStyleIdx="0" presStyleCnt="3" custScaleX="117459" custScaleY="117441" custLinFactNeighborX="3415" custLinFactNeighborY="-4079"/>
      <dgm:spPr>
        <a:solidFill>
          <a:srgbClr val="00A1ED"/>
        </a:solidFill>
      </dgm:spPr>
    </dgm:pt>
    <dgm:pt modelId="{A49CF9AC-BD9D-4979-BA55-6DFFAAD68C69}" type="pres">
      <dgm:prSet presAssocID="{8B07A1CB-F4C6-4DE6-BA54-0DA211435587}" presName="Parent1" presStyleLbl="revTx" presStyleIdx="0" presStyleCnt="3" custScaleX="120267" custScaleY="240592" custLinFactNeighborX="6919" custLinFactNeighborY="-21080">
        <dgm:presLayoutVars>
          <dgm:chMax val="1"/>
          <dgm:chPref val="1"/>
          <dgm:bulletEnabled val="1"/>
        </dgm:presLayoutVars>
      </dgm:prSet>
      <dgm:spPr>
        <a:prstGeom prst="ellipse">
          <a:avLst/>
        </a:prstGeom>
      </dgm:spPr>
    </dgm:pt>
    <dgm:pt modelId="{68D04AD8-3FD3-46B9-ADE1-605DFCF3A1A5}" type="pres">
      <dgm:prSet presAssocID="{AD4AA168-81CF-4B73-8AAA-D03766C1172C}" presName="Accent2" presStyleCnt="0"/>
      <dgm:spPr/>
    </dgm:pt>
    <dgm:pt modelId="{86590724-41D8-4CEB-B16B-6A8F16EAA70D}" type="pres">
      <dgm:prSet presAssocID="{AD4AA168-81CF-4B73-8AAA-D03766C1172C}" presName="Accent" presStyleLbl="node1" presStyleIdx="1" presStyleCnt="3" custScaleX="113409" custScaleY="113392"/>
      <dgm:spPr>
        <a:solidFill>
          <a:srgbClr val="A4C425"/>
        </a:solidFill>
      </dgm:spPr>
    </dgm:pt>
    <dgm:pt modelId="{AD356CA2-D8BD-4E52-AFC4-C1E7251CC59F}" type="pres">
      <dgm:prSet presAssocID="{AD4AA168-81CF-4B73-8AAA-D03766C1172C}" presName="Parent2" presStyleLbl="revTx" presStyleIdx="1" presStyleCnt="3" custScaleY="199765" custLinFactNeighborX="-4475" custLinFactNeighborY="-12136">
        <dgm:presLayoutVars>
          <dgm:chMax val="1"/>
          <dgm:chPref val="1"/>
          <dgm:bulletEnabled val="1"/>
        </dgm:presLayoutVars>
      </dgm:prSet>
      <dgm:spPr>
        <a:prstGeom prst="ellipse">
          <a:avLst/>
        </a:prstGeom>
      </dgm:spPr>
    </dgm:pt>
    <dgm:pt modelId="{A492D6EC-E7A3-4B85-AB8E-5F5B5EB1DB25}" type="pres">
      <dgm:prSet presAssocID="{B366494E-5956-4F85-9432-B70D63CD6784}" presName="Accent3" presStyleCnt="0"/>
      <dgm:spPr/>
    </dgm:pt>
    <dgm:pt modelId="{3E4E4039-7023-48B7-A600-E509E8BFFB62}" type="pres">
      <dgm:prSet presAssocID="{B366494E-5956-4F85-9432-B70D63CD6784}" presName="Accent" presStyleLbl="node1" presStyleIdx="2" presStyleCnt="3" custScaleX="105600" custScaleY="105648" custLinFactNeighborX="6955" custLinFactNeighborY="-126"/>
      <dgm:spPr>
        <a:solidFill>
          <a:srgbClr val="006690"/>
        </a:solidFill>
      </dgm:spPr>
    </dgm:pt>
    <dgm:pt modelId="{DD08028A-89EC-4430-B261-5B98DC0AFDC6}" type="pres">
      <dgm:prSet presAssocID="{B366494E-5956-4F85-9432-B70D63CD6784}" presName="Parent3" presStyleLbl="revTx" presStyleIdx="2" presStyleCnt="3" custScaleX="112978" custScaleY="226011" custLinFactNeighborX="11191" custLinFactNeighborY="-6670">
        <dgm:presLayoutVars>
          <dgm:chMax val="1"/>
          <dgm:chPref val="1"/>
          <dgm:bulletEnabled val="1"/>
        </dgm:presLayoutVars>
      </dgm:prSet>
      <dgm:spPr>
        <a:prstGeom prst="ellipse">
          <a:avLst/>
        </a:prstGeom>
      </dgm:spPr>
    </dgm:pt>
  </dgm:ptLst>
  <dgm:cxnLst>
    <dgm:cxn modelId="{424E030A-FE32-492C-95E4-60A87733D5A6}" srcId="{AA2830F9-5713-4768-B219-58A0910EC8EC}" destId="{AD4AA168-81CF-4B73-8AAA-D03766C1172C}" srcOrd="1" destOrd="0" parTransId="{4293CF10-D05C-4BA0-9555-045404A7BF1A}" sibTransId="{8FCA9B60-27E6-4B48-A528-59E1378BD661}"/>
    <dgm:cxn modelId="{4AC21528-CB1B-46D0-B5B9-B5A26669825C}" type="presOf" srcId="{AA2830F9-5713-4768-B219-58A0910EC8EC}" destId="{CE4DEB7E-2384-4231-8DE4-4E341C58AC89}" srcOrd="0" destOrd="0" presId="urn:microsoft.com/office/officeart/2009/layout/CircleArrowProcess"/>
    <dgm:cxn modelId="{19B53965-1ECA-4269-9C81-758250D3D049}" srcId="{AA2830F9-5713-4768-B219-58A0910EC8EC}" destId="{8B07A1CB-F4C6-4DE6-BA54-0DA211435587}" srcOrd="0" destOrd="0" parTransId="{C6C69F3A-AD24-490B-B879-15B7D022DD6A}" sibTransId="{B488A899-B199-477C-8763-17F3A3F84F29}"/>
    <dgm:cxn modelId="{11642C5A-E952-4134-AB9F-C4D4D12236C3}" type="presOf" srcId="{8B07A1CB-F4C6-4DE6-BA54-0DA211435587}" destId="{A49CF9AC-BD9D-4979-BA55-6DFFAAD68C69}" srcOrd="0" destOrd="0" presId="urn:microsoft.com/office/officeart/2009/layout/CircleArrowProcess"/>
    <dgm:cxn modelId="{E22E619F-E872-4E55-90DC-88DB03B6B5C8}" type="presOf" srcId="{AD4AA168-81CF-4B73-8AAA-D03766C1172C}" destId="{AD356CA2-D8BD-4E52-AFC4-C1E7251CC59F}" srcOrd="0" destOrd="0" presId="urn:microsoft.com/office/officeart/2009/layout/CircleArrowProcess"/>
    <dgm:cxn modelId="{F0D781AB-24CE-4777-BD89-AA136DFED73D}" srcId="{AA2830F9-5713-4768-B219-58A0910EC8EC}" destId="{B366494E-5956-4F85-9432-B70D63CD6784}" srcOrd="2" destOrd="0" parTransId="{EF84F25F-577E-4D6D-8275-6C52D552211E}" sibTransId="{598A4E79-6246-479A-BB60-3F46431D79AD}"/>
    <dgm:cxn modelId="{5C078DDC-A617-4521-A705-8659CEEB3072}" type="presOf" srcId="{B366494E-5956-4F85-9432-B70D63CD6784}" destId="{DD08028A-89EC-4430-B261-5B98DC0AFDC6}" srcOrd="0" destOrd="0" presId="urn:microsoft.com/office/officeart/2009/layout/CircleArrowProcess"/>
    <dgm:cxn modelId="{00E5CC99-4C42-4462-BD92-EEE6EE8D8DE7}" type="presParOf" srcId="{CE4DEB7E-2384-4231-8DE4-4E341C58AC89}" destId="{A1665C07-AB7F-4BE8-9552-EA2F2EE62BCD}" srcOrd="0" destOrd="0" presId="urn:microsoft.com/office/officeart/2009/layout/CircleArrowProcess"/>
    <dgm:cxn modelId="{BEE7F173-9552-4A79-B600-8ACB435DC5FF}" type="presParOf" srcId="{A1665C07-AB7F-4BE8-9552-EA2F2EE62BCD}" destId="{D9963FD9-BDB0-43DC-9614-9553A00D84DE}" srcOrd="0" destOrd="0" presId="urn:microsoft.com/office/officeart/2009/layout/CircleArrowProcess"/>
    <dgm:cxn modelId="{70612E0A-8359-462B-B994-030A88E9A780}" type="presParOf" srcId="{CE4DEB7E-2384-4231-8DE4-4E341C58AC89}" destId="{A49CF9AC-BD9D-4979-BA55-6DFFAAD68C69}" srcOrd="1" destOrd="0" presId="urn:microsoft.com/office/officeart/2009/layout/CircleArrowProcess"/>
    <dgm:cxn modelId="{17A38FFD-9EA2-441C-9F86-32513694FC69}" type="presParOf" srcId="{CE4DEB7E-2384-4231-8DE4-4E341C58AC89}" destId="{68D04AD8-3FD3-46B9-ADE1-605DFCF3A1A5}" srcOrd="2" destOrd="0" presId="urn:microsoft.com/office/officeart/2009/layout/CircleArrowProcess"/>
    <dgm:cxn modelId="{2ABECB9C-2615-46B5-B8E0-C047727276EE}" type="presParOf" srcId="{68D04AD8-3FD3-46B9-ADE1-605DFCF3A1A5}" destId="{86590724-41D8-4CEB-B16B-6A8F16EAA70D}" srcOrd="0" destOrd="0" presId="urn:microsoft.com/office/officeart/2009/layout/CircleArrowProcess"/>
    <dgm:cxn modelId="{0B0F2859-B6E5-4037-B57A-DB334BBFABF0}" type="presParOf" srcId="{CE4DEB7E-2384-4231-8DE4-4E341C58AC89}" destId="{AD356CA2-D8BD-4E52-AFC4-C1E7251CC59F}" srcOrd="3" destOrd="0" presId="urn:microsoft.com/office/officeart/2009/layout/CircleArrowProcess"/>
    <dgm:cxn modelId="{79F0B9CF-5F9D-41BE-A0B2-ABDF06F09613}" type="presParOf" srcId="{CE4DEB7E-2384-4231-8DE4-4E341C58AC89}" destId="{A492D6EC-E7A3-4B85-AB8E-5F5B5EB1DB25}" srcOrd="4" destOrd="0" presId="urn:microsoft.com/office/officeart/2009/layout/CircleArrowProcess"/>
    <dgm:cxn modelId="{5E633127-B0A7-4786-8813-9AD9F4090981}" type="presParOf" srcId="{A492D6EC-E7A3-4B85-AB8E-5F5B5EB1DB25}" destId="{3E4E4039-7023-48B7-A600-E509E8BFFB62}" srcOrd="0" destOrd="0" presId="urn:microsoft.com/office/officeart/2009/layout/CircleArrowProcess"/>
    <dgm:cxn modelId="{0CD8648D-EC13-4BA5-9E9E-D3A863571C60}" type="presParOf" srcId="{CE4DEB7E-2384-4231-8DE4-4E341C58AC89}" destId="{DD08028A-89EC-4430-B261-5B98DC0AFDC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6703D4-7405-46A2-89CD-E822A012F072}" type="doc">
      <dgm:prSet loTypeId="urn:microsoft.com/office/officeart/2005/8/layout/vList2" loCatId="picture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78B91E3-7EA5-4A7A-9B03-25E256786BB4}">
      <dgm:prSet custT="1"/>
      <dgm:spPr/>
      <dgm:t>
        <a:bodyPr/>
        <a:lstStyle/>
        <a:p>
          <a:pPr algn="ctr"/>
          <a:r>
            <a:rPr lang="en-US" sz="1600" dirty="0"/>
            <a:t>Transferring the grades into the student's assignment</a:t>
          </a:r>
        </a:p>
      </dgm:t>
    </dgm:pt>
    <dgm:pt modelId="{E8F3B24B-21BE-4073-BFFE-9F2BC66F9C3B}" type="parTrans" cxnId="{EF4BA177-C0CF-4742-A2E5-E7CC087899D6}">
      <dgm:prSet/>
      <dgm:spPr/>
      <dgm:t>
        <a:bodyPr/>
        <a:lstStyle/>
        <a:p>
          <a:endParaRPr lang="en-US"/>
        </a:p>
      </dgm:t>
    </dgm:pt>
    <dgm:pt modelId="{BA6CF335-A072-4601-A867-2A08DAEFE3DE}" type="sibTrans" cxnId="{EF4BA177-C0CF-4742-A2E5-E7CC087899D6}">
      <dgm:prSet phldrT="1" phldr="0"/>
      <dgm:spPr/>
      <dgm:t>
        <a:bodyPr/>
        <a:lstStyle/>
        <a:p>
          <a:endParaRPr lang="en-ZA"/>
        </a:p>
      </dgm:t>
    </dgm:pt>
    <dgm:pt modelId="{5D640462-B782-487F-B440-354352CEC02F}">
      <dgm:prSet custT="1"/>
      <dgm:spPr/>
      <dgm:t>
        <a:bodyPr/>
        <a:lstStyle/>
        <a:p>
          <a:pPr algn="ctr"/>
          <a:r>
            <a:rPr lang="en-US" sz="1600" dirty="0"/>
            <a:t>Transferring the feedback in the assignments</a:t>
          </a:r>
        </a:p>
      </dgm:t>
    </dgm:pt>
    <dgm:pt modelId="{A97BFDF8-3DC6-4595-8774-118544691DFE}" type="parTrans" cxnId="{9458AFD1-BFEC-47B7-B32C-26E619EDC0DB}">
      <dgm:prSet/>
      <dgm:spPr/>
      <dgm:t>
        <a:bodyPr/>
        <a:lstStyle/>
        <a:p>
          <a:endParaRPr lang="en-US"/>
        </a:p>
      </dgm:t>
    </dgm:pt>
    <dgm:pt modelId="{6EC3CE6E-AED0-4DF7-B5DF-51B8C062E7D3}" type="sibTrans" cxnId="{9458AFD1-BFEC-47B7-B32C-26E619EDC0DB}">
      <dgm:prSet phldrT="2" phldr="0"/>
      <dgm:spPr/>
      <dgm:t>
        <a:bodyPr/>
        <a:lstStyle/>
        <a:p>
          <a:endParaRPr lang="en-ZA"/>
        </a:p>
      </dgm:t>
    </dgm:pt>
    <dgm:pt modelId="{A9F8A87E-64DB-D547-A10E-41AC11A21811}" type="pres">
      <dgm:prSet presAssocID="{A56703D4-7405-46A2-89CD-E822A012F072}" presName="linear" presStyleCnt="0">
        <dgm:presLayoutVars>
          <dgm:animLvl val="lvl"/>
          <dgm:resizeHandles val="exact"/>
        </dgm:presLayoutVars>
      </dgm:prSet>
      <dgm:spPr/>
    </dgm:pt>
    <dgm:pt modelId="{094D9442-0F4D-C34F-B5FB-F1C522DB3BF3}" type="pres">
      <dgm:prSet presAssocID="{A78B91E3-7EA5-4A7A-9B03-25E256786B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F6F4CC-5CDB-EB46-9CB2-6ACE03E1A4CB}" type="pres">
      <dgm:prSet presAssocID="{BA6CF335-A072-4601-A867-2A08DAEFE3DE}" presName="spacer" presStyleCnt="0"/>
      <dgm:spPr/>
    </dgm:pt>
    <dgm:pt modelId="{25D5A842-B8FF-6447-966A-7A639D5B04EE}" type="pres">
      <dgm:prSet presAssocID="{5D640462-B782-487F-B440-354352CEC02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98F1274-78B0-6A49-BBE6-DD53E09ACB35}" type="presOf" srcId="{5D640462-B782-487F-B440-354352CEC02F}" destId="{25D5A842-B8FF-6447-966A-7A639D5B04EE}" srcOrd="0" destOrd="0" presId="urn:microsoft.com/office/officeart/2005/8/layout/vList2"/>
    <dgm:cxn modelId="{EF4BA177-C0CF-4742-A2E5-E7CC087899D6}" srcId="{A56703D4-7405-46A2-89CD-E822A012F072}" destId="{A78B91E3-7EA5-4A7A-9B03-25E256786BB4}" srcOrd="0" destOrd="0" parTransId="{E8F3B24B-21BE-4073-BFFE-9F2BC66F9C3B}" sibTransId="{BA6CF335-A072-4601-A867-2A08DAEFE3DE}"/>
    <dgm:cxn modelId="{F6A58892-4192-D741-A9AD-CEE2916B01E2}" type="presOf" srcId="{A56703D4-7405-46A2-89CD-E822A012F072}" destId="{A9F8A87E-64DB-D547-A10E-41AC11A21811}" srcOrd="0" destOrd="0" presId="urn:microsoft.com/office/officeart/2005/8/layout/vList2"/>
    <dgm:cxn modelId="{9458AFD1-BFEC-47B7-B32C-26E619EDC0DB}" srcId="{A56703D4-7405-46A2-89CD-E822A012F072}" destId="{5D640462-B782-487F-B440-354352CEC02F}" srcOrd="1" destOrd="0" parTransId="{A97BFDF8-3DC6-4595-8774-118544691DFE}" sibTransId="{6EC3CE6E-AED0-4DF7-B5DF-51B8C062E7D3}"/>
    <dgm:cxn modelId="{5ECEA8D6-BA77-D547-BB7B-8F9AF150F98F}" type="presOf" srcId="{A78B91E3-7EA5-4A7A-9B03-25E256786BB4}" destId="{094D9442-0F4D-C34F-B5FB-F1C522DB3BF3}" srcOrd="0" destOrd="0" presId="urn:microsoft.com/office/officeart/2005/8/layout/vList2"/>
    <dgm:cxn modelId="{9DF60B94-ED10-4C4A-B5E3-AF609E26BF73}" type="presParOf" srcId="{A9F8A87E-64DB-D547-A10E-41AC11A21811}" destId="{094D9442-0F4D-C34F-B5FB-F1C522DB3BF3}" srcOrd="0" destOrd="0" presId="urn:microsoft.com/office/officeart/2005/8/layout/vList2"/>
    <dgm:cxn modelId="{3767E35E-65E9-A045-8451-E7EE6F2A646C}" type="presParOf" srcId="{A9F8A87E-64DB-D547-A10E-41AC11A21811}" destId="{18F6F4CC-5CDB-EB46-9CB2-6ACE03E1A4CB}" srcOrd="1" destOrd="0" presId="urn:microsoft.com/office/officeart/2005/8/layout/vList2"/>
    <dgm:cxn modelId="{A9C03319-DB35-D942-B395-88F1C2E57776}" type="presParOf" srcId="{A9F8A87E-64DB-D547-A10E-41AC11A21811}" destId="{25D5A842-B8FF-6447-966A-7A639D5B04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6703D4-7405-46A2-89CD-E822A012F072}" type="doc">
      <dgm:prSet loTypeId="urn:microsoft.com/office/officeart/2005/8/layout/vList2" loCatId="picture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78B91E3-7EA5-4A7A-9B03-25E256786BB4}">
      <dgm:prSet custT="1"/>
      <dgm:spPr/>
      <dgm:t>
        <a:bodyPr/>
        <a:lstStyle/>
        <a:p>
          <a:pPr algn="ctr"/>
          <a:r>
            <a:rPr lang="en-US" sz="1600" dirty="0"/>
            <a:t>Transferring the grades into the student's assignment</a:t>
          </a:r>
        </a:p>
      </dgm:t>
    </dgm:pt>
    <dgm:pt modelId="{E8F3B24B-21BE-4073-BFFE-9F2BC66F9C3B}" type="parTrans" cxnId="{EF4BA177-C0CF-4742-A2E5-E7CC087899D6}">
      <dgm:prSet/>
      <dgm:spPr/>
      <dgm:t>
        <a:bodyPr/>
        <a:lstStyle/>
        <a:p>
          <a:endParaRPr lang="en-US"/>
        </a:p>
      </dgm:t>
    </dgm:pt>
    <dgm:pt modelId="{BA6CF335-A072-4601-A867-2A08DAEFE3DE}" type="sibTrans" cxnId="{EF4BA177-C0CF-4742-A2E5-E7CC087899D6}">
      <dgm:prSet phldrT="1" phldr="0"/>
      <dgm:spPr/>
      <dgm:t>
        <a:bodyPr/>
        <a:lstStyle/>
        <a:p>
          <a:endParaRPr lang="en-ZA"/>
        </a:p>
      </dgm:t>
    </dgm:pt>
    <dgm:pt modelId="{5D640462-B782-487F-B440-354352CEC02F}">
      <dgm:prSet custT="1"/>
      <dgm:spPr/>
      <dgm:t>
        <a:bodyPr/>
        <a:lstStyle/>
        <a:p>
          <a:pPr algn="ctr"/>
          <a:r>
            <a:rPr lang="en-US" sz="1600" dirty="0"/>
            <a:t>Transferring the feedback in the assignments</a:t>
          </a:r>
        </a:p>
      </dgm:t>
    </dgm:pt>
    <dgm:pt modelId="{A97BFDF8-3DC6-4595-8774-118544691DFE}" type="parTrans" cxnId="{9458AFD1-BFEC-47B7-B32C-26E619EDC0DB}">
      <dgm:prSet/>
      <dgm:spPr/>
      <dgm:t>
        <a:bodyPr/>
        <a:lstStyle/>
        <a:p>
          <a:endParaRPr lang="en-US"/>
        </a:p>
      </dgm:t>
    </dgm:pt>
    <dgm:pt modelId="{6EC3CE6E-AED0-4DF7-B5DF-51B8C062E7D3}" type="sibTrans" cxnId="{9458AFD1-BFEC-47B7-B32C-26E619EDC0DB}">
      <dgm:prSet phldrT="2" phldr="0"/>
      <dgm:spPr/>
      <dgm:t>
        <a:bodyPr/>
        <a:lstStyle/>
        <a:p>
          <a:endParaRPr lang="en-ZA"/>
        </a:p>
      </dgm:t>
    </dgm:pt>
    <dgm:pt modelId="{A9F8A87E-64DB-D547-A10E-41AC11A21811}" type="pres">
      <dgm:prSet presAssocID="{A56703D4-7405-46A2-89CD-E822A012F072}" presName="linear" presStyleCnt="0">
        <dgm:presLayoutVars>
          <dgm:animLvl val="lvl"/>
          <dgm:resizeHandles val="exact"/>
        </dgm:presLayoutVars>
      </dgm:prSet>
      <dgm:spPr/>
    </dgm:pt>
    <dgm:pt modelId="{094D9442-0F4D-C34F-B5FB-F1C522DB3BF3}" type="pres">
      <dgm:prSet presAssocID="{A78B91E3-7EA5-4A7A-9B03-25E256786B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F6F4CC-5CDB-EB46-9CB2-6ACE03E1A4CB}" type="pres">
      <dgm:prSet presAssocID="{BA6CF335-A072-4601-A867-2A08DAEFE3DE}" presName="spacer" presStyleCnt="0"/>
      <dgm:spPr/>
    </dgm:pt>
    <dgm:pt modelId="{25D5A842-B8FF-6447-966A-7A639D5B04EE}" type="pres">
      <dgm:prSet presAssocID="{5D640462-B782-487F-B440-354352CEC02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98F1274-78B0-6A49-BBE6-DD53E09ACB35}" type="presOf" srcId="{5D640462-B782-487F-B440-354352CEC02F}" destId="{25D5A842-B8FF-6447-966A-7A639D5B04EE}" srcOrd="0" destOrd="0" presId="urn:microsoft.com/office/officeart/2005/8/layout/vList2"/>
    <dgm:cxn modelId="{EF4BA177-C0CF-4742-A2E5-E7CC087899D6}" srcId="{A56703D4-7405-46A2-89CD-E822A012F072}" destId="{A78B91E3-7EA5-4A7A-9B03-25E256786BB4}" srcOrd="0" destOrd="0" parTransId="{E8F3B24B-21BE-4073-BFFE-9F2BC66F9C3B}" sibTransId="{BA6CF335-A072-4601-A867-2A08DAEFE3DE}"/>
    <dgm:cxn modelId="{F6A58892-4192-D741-A9AD-CEE2916B01E2}" type="presOf" srcId="{A56703D4-7405-46A2-89CD-E822A012F072}" destId="{A9F8A87E-64DB-D547-A10E-41AC11A21811}" srcOrd="0" destOrd="0" presId="urn:microsoft.com/office/officeart/2005/8/layout/vList2"/>
    <dgm:cxn modelId="{9458AFD1-BFEC-47B7-B32C-26E619EDC0DB}" srcId="{A56703D4-7405-46A2-89CD-E822A012F072}" destId="{5D640462-B782-487F-B440-354352CEC02F}" srcOrd="1" destOrd="0" parTransId="{A97BFDF8-3DC6-4595-8774-118544691DFE}" sibTransId="{6EC3CE6E-AED0-4DF7-B5DF-51B8C062E7D3}"/>
    <dgm:cxn modelId="{5ECEA8D6-BA77-D547-BB7B-8F9AF150F98F}" type="presOf" srcId="{A78B91E3-7EA5-4A7A-9B03-25E256786BB4}" destId="{094D9442-0F4D-C34F-B5FB-F1C522DB3BF3}" srcOrd="0" destOrd="0" presId="urn:microsoft.com/office/officeart/2005/8/layout/vList2"/>
    <dgm:cxn modelId="{9DF60B94-ED10-4C4A-B5E3-AF609E26BF73}" type="presParOf" srcId="{A9F8A87E-64DB-D547-A10E-41AC11A21811}" destId="{094D9442-0F4D-C34F-B5FB-F1C522DB3BF3}" srcOrd="0" destOrd="0" presId="urn:microsoft.com/office/officeart/2005/8/layout/vList2"/>
    <dgm:cxn modelId="{3767E35E-65E9-A045-8451-E7EE6F2A646C}" type="presParOf" srcId="{A9F8A87E-64DB-D547-A10E-41AC11A21811}" destId="{18F6F4CC-5CDB-EB46-9CB2-6ACE03E1A4CB}" srcOrd="1" destOrd="0" presId="urn:microsoft.com/office/officeart/2005/8/layout/vList2"/>
    <dgm:cxn modelId="{A9C03319-DB35-D942-B395-88F1C2E57776}" type="presParOf" srcId="{A9F8A87E-64DB-D547-A10E-41AC11A21811}" destId="{25D5A842-B8FF-6447-966A-7A639D5B04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F15E6-5129-4EBB-A8FE-613E4D4C369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AB63A8F-C804-4327-850E-1921BFD1D3C5}">
      <dgm:prSet phldrT="[Text]" phldr="1"/>
      <dgm:spPr/>
      <dgm:t>
        <a:bodyPr/>
        <a:lstStyle/>
        <a:p>
          <a:endParaRPr lang="en-ZA" dirty="0"/>
        </a:p>
      </dgm:t>
    </dgm:pt>
    <dgm:pt modelId="{7C9A2D14-37B3-4AF8-B2AD-D7FB7A5729FC}" type="sibTrans" cxnId="{F26EE205-1C96-4456-8096-B8FC9C6DA541}">
      <dgm:prSet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endParaRPr lang="en-ZA"/>
        </a:p>
      </dgm:t>
      <dgm:extLst>
        <a:ext uri="{E40237B7-FDA0-4F09-8148-C483321AD2D9}">
          <dgm14:cNvPr xmlns:dgm14="http://schemas.microsoft.com/office/drawing/2010/diagram" id="0" name="" descr="A blue circuit board with a head and text&#10;&#10;AI-generated content may be incorrect.">
            <a:extLst>
              <a:ext uri="{FF2B5EF4-FFF2-40B4-BE49-F238E27FC236}">
                <a16:creationId xmlns:a16="http://schemas.microsoft.com/office/drawing/2014/main" id="{3E22B80D-57EC-D2EA-74A3-D9EEA23704A9}"/>
              </a:ext>
            </a:extLst>
          </dgm14:cNvPr>
        </a:ext>
      </dgm:extLst>
    </dgm:pt>
    <dgm:pt modelId="{8063AE1B-A3F2-4EF4-9864-98F69EFA1902}" type="parTrans" cxnId="{F26EE205-1C96-4456-8096-B8FC9C6DA541}">
      <dgm:prSet/>
      <dgm:spPr/>
      <dgm:t>
        <a:bodyPr/>
        <a:lstStyle/>
        <a:p>
          <a:endParaRPr lang="en-ZA"/>
        </a:p>
      </dgm:t>
    </dgm:pt>
    <dgm:pt modelId="{A98D660C-6B43-47BE-AE9B-21C9D79BCB84}" type="pres">
      <dgm:prSet presAssocID="{9CEF15E6-5129-4EBB-A8FE-613E4D4C3698}" presName="Name0" presStyleCnt="0">
        <dgm:presLayoutVars>
          <dgm:chMax val="7"/>
          <dgm:chPref val="7"/>
          <dgm:dir/>
        </dgm:presLayoutVars>
      </dgm:prSet>
      <dgm:spPr/>
    </dgm:pt>
    <dgm:pt modelId="{B80FDD31-C6F4-477B-A777-9D6F1C0ACD28}" type="pres">
      <dgm:prSet presAssocID="{9CEF15E6-5129-4EBB-A8FE-613E4D4C3698}" presName="Name1" presStyleCnt="0"/>
      <dgm:spPr/>
    </dgm:pt>
    <dgm:pt modelId="{43AAC4F7-D623-44A5-80AB-B1BA4D454278}" type="pres">
      <dgm:prSet presAssocID="{7C9A2D14-37B3-4AF8-B2AD-D7FB7A5729FC}" presName="picture_1" presStyleCnt="0"/>
      <dgm:spPr/>
    </dgm:pt>
    <dgm:pt modelId="{7C936D88-1413-4D06-ADB6-AF65F7895767}" type="pres">
      <dgm:prSet presAssocID="{7C9A2D14-37B3-4AF8-B2AD-D7FB7A5729FC}" presName="pictureRepeatNode" presStyleLbl="alignImgPlace1" presStyleIdx="0" presStyleCnt="1" custScaleX="153701" custScaleY="149625"/>
      <dgm:spPr/>
    </dgm:pt>
    <dgm:pt modelId="{E9FA9034-05B6-4FFA-BB0A-CC652BAA00A9}" type="pres">
      <dgm:prSet presAssocID="{CAB63A8F-C804-4327-850E-1921BFD1D3C5}" presName="text_1" presStyleLbl="node1" presStyleIdx="0" presStyleCnt="0" custFlipHor="1" custScaleX="127449" custScaleY="82836" custLinFactY="173985" custLinFactNeighborX="-43424" custLinFactNeighborY="200000">
        <dgm:presLayoutVars>
          <dgm:bulletEnabled val="1"/>
        </dgm:presLayoutVars>
      </dgm:prSet>
      <dgm:spPr/>
    </dgm:pt>
  </dgm:ptLst>
  <dgm:cxnLst>
    <dgm:cxn modelId="{F26EE205-1C96-4456-8096-B8FC9C6DA541}" srcId="{9CEF15E6-5129-4EBB-A8FE-613E4D4C3698}" destId="{CAB63A8F-C804-4327-850E-1921BFD1D3C5}" srcOrd="0" destOrd="0" parTransId="{8063AE1B-A3F2-4EF4-9864-98F69EFA1902}" sibTransId="{7C9A2D14-37B3-4AF8-B2AD-D7FB7A5729FC}"/>
    <dgm:cxn modelId="{D5879607-98D2-41BD-9C6B-C72F14FA72B0}" type="presOf" srcId="{CAB63A8F-C804-4327-850E-1921BFD1D3C5}" destId="{E9FA9034-05B6-4FFA-BB0A-CC652BAA00A9}" srcOrd="0" destOrd="0" presId="urn:microsoft.com/office/officeart/2008/layout/CircularPictureCallout"/>
    <dgm:cxn modelId="{E2F92E08-B361-447A-86E5-C9482C7ECB5E}" type="presOf" srcId="{9CEF15E6-5129-4EBB-A8FE-613E4D4C3698}" destId="{A98D660C-6B43-47BE-AE9B-21C9D79BCB84}" srcOrd="0" destOrd="0" presId="urn:microsoft.com/office/officeart/2008/layout/CircularPictureCallout"/>
    <dgm:cxn modelId="{22827348-64CC-4570-B0B4-AC6EE0EEE209}" type="presOf" srcId="{7C9A2D14-37B3-4AF8-B2AD-D7FB7A5729FC}" destId="{7C936D88-1413-4D06-ADB6-AF65F7895767}" srcOrd="0" destOrd="0" presId="urn:microsoft.com/office/officeart/2008/layout/CircularPictureCallout"/>
    <dgm:cxn modelId="{35E6D785-94FE-46C5-905D-CB38AEFD97BC}" type="presParOf" srcId="{A98D660C-6B43-47BE-AE9B-21C9D79BCB84}" destId="{B80FDD31-C6F4-477B-A777-9D6F1C0ACD28}" srcOrd="0" destOrd="0" presId="urn:microsoft.com/office/officeart/2008/layout/CircularPictureCallout"/>
    <dgm:cxn modelId="{6F4C6225-3F4A-4F3B-AF1F-0B9D2D993567}" type="presParOf" srcId="{B80FDD31-C6F4-477B-A777-9D6F1C0ACD28}" destId="{43AAC4F7-D623-44A5-80AB-B1BA4D454278}" srcOrd="0" destOrd="0" presId="urn:microsoft.com/office/officeart/2008/layout/CircularPictureCallout"/>
    <dgm:cxn modelId="{7E3AD727-233C-445F-AE66-A90BD91CF785}" type="presParOf" srcId="{43AAC4F7-D623-44A5-80AB-B1BA4D454278}" destId="{7C936D88-1413-4D06-ADB6-AF65F7895767}" srcOrd="0" destOrd="0" presId="urn:microsoft.com/office/officeart/2008/layout/CircularPictureCallout"/>
    <dgm:cxn modelId="{298ED749-02F0-4AB7-BA5F-9D054C66323C}" type="presParOf" srcId="{B80FDD31-C6F4-477B-A777-9D6F1C0ACD28}" destId="{E9FA9034-05B6-4FFA-BB0A-CC652BAA00A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DEF4ED-0097-43EB-B87A-7949180B810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</dgm:pt>
    <dgm:pt modelId="{0C050022-3C2C-472C-9193-41B4EE7467F5}">
      <dgm:prSet phldrT="[Text]"/>
      <dgm:spPr>
        <a:solidFill>
          <a:srgbClr val="009FB0"/>
        </a:solidFill>
      </dgm:spPr>
      <dgm:t>
        <a:bodyPr/>
        <a:lstStyle/>
        <a:p>
          <a:r>
            <a:rPr lang="en-US" dirty="0"/>
            <a:t>Built-in within Moodle</a:t>
          </a:r>
          <a:endParaRPr lang="en-ZA" dirty="0"/>
        </a:p>
      </dgm:t>
    </dgm:pt>
    <dgm:pt modelId="{07E21E91-B7A3-42E5-AB49-F0B0AA7B6133}" type="parTrans" cxnId="{424D41D0-4567-4D36-9FF3-F9E65B444D6C}">
      <dgm:prSet/>
      <dgm:spPr/>
      <dgm:t>
        <a:bodyPr/>
        <a:lstStyle/>
        <a:p>
          <a:endParaRPr lang="en-ZA"/>
        </a:p>
      </dgm:t>
    </dgm:pt>
    <dgm:pt modelId="{8172B882-1065-4AB1-92F4-8A06570A0A5C}" type="sibTrans" cxnId="{424D41D0-4567-4D36-9FF3-F9E65B444D6C}">
      <dgm:prSet/>
      <dgm:spPr/>
      <dgm:t>
        <a:bodyPr/>
        <a:lstStyle/>
        <a:p>
          <a:endParaRPr lang="en-ZA"/>
        </a:p>
      </dgm:t>
    </dgm:pt>
    <dgm:pt modelId="{0CABBA91-C5B3-471F-8D2F-C56B5E8841A3}">
      <dgm:prSet phldrT="[Text]"/>
      <dgm:spPr>
        <a:solidFill>
          <a:srgbClr val="A4C425"/>
        </a:solidFill>
      </dgm:spPr>
      <dgm:t>
        <a:bodyPr/>
        <a:lstStyle/>
        <a:p>
          <a:r>
            <a:rPr lang="en-US" dirty="0"/>
            <a:t>Full ownership and control</a:t>
          </a:r>
          <a:endParaRPr lang="en-ZA" dirty="0"/>
        </a:p>
      </dgm:t>
    </dgm:pt>
    <dgm:pt modelId="{A403603E-1298-42DF-8737-CE2727A43348}" type="parTrans" cxnId="{3D5384A4-4C4C-487E-9A49-BAE764007D44}">
      <dgm:prSet/>
      <dgm:spPr/>
      <dgm:t>
        <a:bodyPr/>
        <a:lstStyle/>
        <a:p>
          <a:endParaRPr lang="en-ZA"/>
        </a:p>
      </dgm:t>
    </dgm:pt>
    <dgm:pt modelId="{FF3B7608-912E-4D8C-8EF0-602F55C16820}" type="sibTrans" cxnId="{3D5384A4-4C4C-487E-9A49-BAE764007D44}">
      <dgm:prSet/>
      <dgm:spPr/>
      <dgm:t>
        <a:bodyPr/>
        <a:lstStyle/>
        <a:p>
          <a:endParaRPr lang="en-ZA"/>
        </a:p>
      </dgm:t>
    </dgm:pt>
    <dgm:pt modelId="{2BAA627C-BFC5-47D9-9E7F-AA08E20E25A1}">
      <dgm:prSet phldrT="[Text]"/>
      <dgm:spPr>
        <a:solidFill>
          <a:srgbClr val="009FB0"/>
        </a:solidFill>
      </dgm:spPr>
      <dgm:t>
        <a:bodyPr/>
        <a:lstStyle/>
        <a:p>
          <a:r>
            <a:rPr lang="en-US" dirty="0"/>
            <a:t>Fully </a:t>
          </a:r>
          <a:r>
            <a:rPr lang="en-US" dirty="0" err="1"/>
            <a:t>customisable</a:t>
          </a:r>
          <a:endParaRPr lang="en-ZA" dirty="0"/>
        </a:p>
      </dgm:t>
    </dgm:pt>
    <dgm:pt modelId="{F9FFDEE7-ECF5-4D16-ABFE-E88C52531E34}" type="parTrans" cxnId="{6BD4AFE0-E6F9-42CD-A232-A0E10CCEB1B1}">
      <dgm:prSet/>
      <dgm:spPr/>
      <dgm:t>
        <a:bodyPr/>
        <a:lstStyle/>
        <a:p>
          <a:endParaRPr lang="en-ZA"/>
        </a:p>
      </dgm:t>
    </dgm:pt>
    <dgm:pt modelId="{03344D1B-8318-4646-A6A1-5A274D9E51D7}" type="sibTrans" cxnId="{6BD4AFE0-E6F9-42CD-A232-A0E10CCEB1B1}">
      <dgm:prSet/>
      <dgm:spPr/>
      <dgm:t>
        <a:bodyPr/>
        <a:lstStyle/>
        <a:p>
          <a:endParaRPr lang="en-ZA"/>
        </a:p>
      </dgm:t>
    </dgm:pt>
    <dgm:pt modelId="{7E9468F8-2DF3-4D3E-9F77-249E36C7A8C3}" type="pres">
      <dgm:prSet presAssocID="{C0DEF4ED-0097-43EB-B87A-7949180B810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BE4CB6A-2248-489F-B4BE-1FBA3794F86D}" type="pres">
      <dgm:prSet presAssocID="{C0DEF4ED-0097-43EB-B87A-7949180B8104}" presName="cycle" presStyleCnt="0"/>
      <dgm:spPr/>
    </dgm:pt>
    <dgm:pt modelId="{29366F8F-B5FB-4462-9B1C-11322B2FCF9C}" type="pres">
      <dgm:prSet presAssocID="{C0DEF4ED-0097-43EB-B87A-7949180B8104}" presName="centerShape" presStyleCnt="0"/>
      <dgm:spPr/>
    </dgm:pt>
    <dgm:pt modelId="{D1EE1DCA-6FFD-4709-AFD3-CAE1620D97E4}" type="pres">
      <dgm:prSet presAssocID="{C0DEF4ED-0097-43EB-B87A-7949180B8104}" presName="connSite" presStyleLbl="node1" presStyleIdx="0" presStyleCnt="4"/>
      <dgm:spPr/>
    </dgm:pt>
    <dgm:pt modelId="{41F9EF3F-637A-4931-BBF5-5C033A091DC5}" type="pres">
      <dgm:prSet presAssocID="{C0DEF4ED-0097-43EB-B87A-7949180B8104}" presName="visible" presStyleLbl="node1" presStyleIdx="0" presStyleCnt="4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A508DDED-6FAA-466C-87F2-BE8CB9DC32D2}" type="pres">
      <dgm:prSet presAssocID="{07E21E91-B7A3-42E5-AB49-F0B0AA7B6133}" presName="Name25" presStyleLbl="parChTrans1D1" presStyleIdx="0" presStyleCnt="3"/>
      <dgm:spPr/>
    </dgm:pt>
    <dgm:pt modelId="{7D9D9DD7-CCA9-40B1-AFB4-1599857CB1CB}" type="pres">
      <dgm:prSet presAssocID="{0C050022-3C2C-472C-9193-41B4EE7467F5}" presName="node" presStyleCnt="0"/>
      <dgm:spPr/>
    </dgm:pt>
    <dgm:pt modelId="{0E3732BD-CC25-48AA-8B9C-6091FD7B9090}" type="pres">
      <dgm:prSet presAssocID="{0C050022-3C2C-472C-9193-41B4EE7467F5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58E114B4-620E-4989-95DE-8E6D531D3021}" type="pres">
      <dgm:prSet presAssocID="{0C050022-3C2C-472C-9193-41B4EE7467F5}" presName="childNode" presStyleLbl="revTx" presStyleIdx="0" presStyleCnt="0">
        <dgm:presLayoutVars>
          <dgm:bulletEnabled val="1"/>
        </dgm:presLayoutVars>
      </dgm:prSet>
      <dgm:spPr/>
    </dgm:pt>
    <dgm:pt modelId="{1B8808AA-E5CB-499B-A4F9-29C716FF180D}" type="pres">
      <dgm:prSet presAssocID="{A403603E-1298-42DF-8737-CE2727A43348}" presName="Name25" presStyleLbl="parChTrans1D1" presStyleIdx="1" presStyleCnt="3"/>
      <dgm:spPr/>
    </dgm:pt>
    <dgm:pt modelId="{9C4432CC-1109-49B3-AF04-4237240A64BF}" type="pres">
      <dgm:prSet presAssocID="{0CABBA91-C5B3-471F-8D2F-C56B5E8841A3}" presName="node" presStyleCnt="0"/>
      <dgm:spPr/>
    </dgm:pt>
    <dgm:pt modelId="{BE76EF84-3077-4D65-9EA8-4B540919C3FB}" type="pres">
      <dgm:prSet presAssocID="{0CABBA91-C5B3-471F-8D2F-C56B5E8841A3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A165E2B-0F8B-44CA-B1D8-30184A177708}" type="pres">
      <dgm:prSet presAssocID="{0CABBA91-C5B3-471F-8D2F-C56B5E8841A3}" presName="childNode" presStyleLbl="revTx" presStyleIdx="0" presStyleCnt="0">
        <dgm:presLayoutVars>
          <dgm:bulletEnabled val="1"/>
        </dgm:presLayoutVars>
      </dgm:prSet>
      <dgm:spPr/>
    </dgm:pt>
    <dgm:pt modelId="{4FC1A41C-EF02-4122-B4F6-02E2B64DAE87}" type="pres">
      <dgm:prSet presAssocID="{F9FFDEE7-ECF5-4D16-ABFE-E88C52531E34}" presName="Name25" presStyleLbl="parChTrans1D1" presStyleIdx="2" presStyleCnt="3"/>
      <dgm:spPr/>
    </dgm:pt>
    <dgm:pt modelId="{A6E09BC7-7182-4F7E-9432-ECBCD491EDFB}" type="pres">
      <dgm:prSet presAssocID="{2BAA627C-BFC5-47D9-9E7F-AA08E20E25A1}" presName="node" presStyleCnt="0"/>
      <dgm:spPr/>
    </dgm:pt>
    <dgm:pt modelId="{545C1C7E-CFB3-4525-B8A4-9E1799458AFE}" type="pres">
      <dgm:prSet presAssocID="{2BAA627C-BFC5-47D9-9E7F-AA08E20E25A1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53CB6D24-118C-4582-9127-1B509C31D951}" type="pres">
      <dgm:prSet presAssocID="{2BAA627C-BFC5-47D9-9E7F-AA08E20E25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1AA8115-2060-4164-AA8F-220562EAB911}" type="presOf" srcId="{2BAA627C-BFC5-47D9-9E7F-AA08E20E25A1}" destId="{545C1C7E-CFB3-4525-B8A4-9E1799458AFE}" srcOrd="0" destOrd="0" presId="urn:microsoft.com/office/officeart/2005/8/layout/radial2"/>
    <dgm:cxn modelId="{D243BE30-E5AB-4131-9CC1-98A4B86BD5D7}" type="presOf" srcId="{F9FFDEE7-ECF5-4D16-ABFE-E88C52531E34}" destId="{4FC1A41C-EF02-4122-B4F6-02E2B64DAE87}" srcOrd="0" destOrd="0" presId="urn:microsoft.com/office/officeart/2005/8/layout/radial2"/>
    <dgm:cxn modelId="{FE07625B-0C45-4E07-8C5E-62A262AE5BB2}" type="presOf" srcId="{C0DEF4ED-0097-43EB-B87A-7949180B8104}" destId="{7E9468F8-2DF3-4D3E-9F77-249E36C7A8C3}" srcOrd="0" destOrd="0" presId="urn:microsoft.com/office/officeart/2005/8/layout/radial2"/>
    <dgm:cxn modelId="{2BEF625B-B010-4FD2-AF5D-6293B826E9DC}" type="presOf" srcId="{0CABBA91-C5B3-471F-8D2F-C56B5E8841A3}" destId="{BE76EF84-3077-4D65-9EA8-4B540919C3FB}" srcOrd="0" destOrd="0" presId="urn:microsoft.com/office/officeart/2005/8/layout/radial2"/>
    <dgm:cxn modelId="{0B27548A-7F28-4DDD-9C86-18F257E8001D}" type="presOf" srcId="{07E21E91-B7A3-42E5-AB49-F0B0AA7B6133}" destId="{A508DDED-6FAA-466C-87F2-BE8CB9DC32D2}" srcOrd="0" destOrd="0" presId="urn:microsoft.com/office/officeart/2005/8/layout/radial2"/>
    <dgm:cxn modelId="{3D5384A4-4C4C-487E-9A49-BAE764007D44}" srcId="{C0DEF4ED-0097-43EB-B87A-7949180B8104}" destId="{0CABBA91-C5B3-471F-8D2F-C56B5E8841A3}" srcOrd="1" destOrd="0" parTransId="{A403603E-1298-42DF-8737-CE2727A43348}" sibTransId="{FF3B7608-912E-4D8C-8EF0-602F55C16820}"/>
    <dgm:cxn modelId="{51D16FBC-BBD3-45C4-9616-0B5C80A8CB41}" type="presOf" srcId="{A403603E-1298-42DF-8737-CE2727A43348}" destId="{1B8808AA-E5CB-499B-A4F9-29C716FF180D}" srcOrd="0" destOrd="0" presId="urn:microsoft.com/office/officeart/2005/8/layout/radial2"/>
    <dgm:cxn modelId="{AA8A24C8-4C84-4691-B230-DA7F68D3CF69}" type="presOf" srcId="{0C050022-3C2C-472C-9193-41B4EE7467F5}" destId="{0E3732BD-CC25-48AA-8B9C-6091FD7B9090}" srcOrd="0" destOrd="0" presId="urn:microsoft.com/office/officeart/2005/8/layout/radial2"/>
    <dgm:cxn modelId="{424D41D0-4567-4D36-9FF3-F9E65B444D6C}" srcId="{C0DEF4ED-0097-43EB-B87A-7949180B8104}" destId="{0C050022-3C2C-472C-9193-41B4EE7467F5}" srcOrd="0" destOrd="0" parTransId="{07E21E91-B7A3-42E5-AB49-F0B0AA7B6133}" sibTransId="{8172B882-1065-4AB1-92F4-8A06570A0A5C}"/>
    <dgm:cxn modelId="{6BD4AFE0-E6F9-42CD-A232-A0E10CCEB1B1}" srcId="{C0DEF4ED-0097-43EB-B87A-7949180B8104}" destId="{2BAA627C-BFC5-47D9-9E7F-AA08E20E25A1}" srcOrd="2" destOrd="0" parTransId="{F9FFDEE7-ECF5-4D16-ABFE-E88C52531E34}" sibTransId="{03344D1B-8318-4646-A6A1-5A274D9E51D7}"/>
    <dgm:cxn modelId="{E44D391B-1C8A-451C-9D80-22C81FEB60FC}" type="presParOf" srcId="{7E9468F8-2DF3-4D3E-9F77-249E36C7A8C3}" destId="{DBE4CB6A-2248-489F-B4BE-1FBA3794F86D}" srcOrd="0" destOrd="0" presId="urn:microsoft.com/office/officeart/2005/8/layout/radial2"/>
    <dgm:cxn modelId="{4DD08F70-2556-4CDC-BE64-7F56D3F01368}" type="presParOf" srcId="{DBE4CB6A-2248-489F-B4BE-1FBA3794F86D}" destId="{29366F8F-B5FB-4462-9B1C-11322B2FCF9C}" srcOrd="0" destOrd="0" presId="urn:microsoft.com/office/officeart/2005/8/layout/radial2"/>
    <dgm:cxn modelId="{04C20AFB-5928-4D96-9B5F-87D2A7B3C1B2}" type="presParOf" srcId="{29366F8F-B5FB-4462-9B1C-11322B2FCF9C}" destId="{D1EE1DCA-6FFD-4709-AFD3-CAE1620D97E4}" srcOrd="0" destOrd="0" presId="urn:microsoft.com/office/officeart/2005/8/layout/radial2"/>
    <dgm:cxn modelId="{2B425221-0E0E-4BC7-99D6-10DF60CD1772}" type="presParOf" srcId="{29366F8F-B5FB-4462-9B1C-11322B2FCF9C}" destId="{41F9EF3F-637A-4931-BBF5-5C033A091DC5}" srcOrd="1" destOrd="0" presId="urn:microsoft.com/office/officeart/2005/8/layout/radial2"/>
    <dgm:cxn modelId="{14E24E61-C989-4BCF-A71C-59A3005DE252}" type="presParOf" srcId="{DBE4CB6A-2248-489F-B4BE-1FBA3794F86D}" destId="{A508DDED-6FAA-466C-87F2-BE8CB9DC32D2}" srcOrd="1" destOrd="0" presId="urn:microsoft.com/office/officeart/2005/8/layout/radial2"/>
    <dgm:cxn modelId="{5BD28EC0-C995-4A24-84F4-8E097D4BA563}" type="presParOf" srcId="{DBE4CB6A-2248-489F-B4BE-1FBA3794F86D}" destId="{7D9D9DD7-CCA9-40B1-AFB4-1599857CB1CB}" srcOrd="2" destOrd="0" presId="urn:microsoft.com/office/officeart/2005/8/layout/radial2"/>
    <dgm:cxn modelId="{3471A781-CF6B-4E61-ABBF-57B09DB36ACE}" type="presParOf" srcId="{7D9D9DD7-CCA9-40B1-AFB4-1599857CB1CB}" destId="{0E3732BD-CC25-48AA-8B9C-6091FD7B9090}" srcOrd="0" destOrd="0" presId="urn:microsoft.com/office/officeart/2005/8/layout/radial2"/>
    <dgm:cxn modelId="{55D03BBC-439A-4F66-82F1-D04C7836BBEE}" type="presParOf" srcId="{7D9D9DD7-CCA9-40B1-AFB4-1599857CB1CB}" destId="{58E114B4-620E-4989-95DE-8E6D531D3021}" srcOrd="1" destOrd="0" presId="urn:microsoft.com/office/officeart/2005/8/layout/radial2"/>
    <dgm:cxn modelId="{71756176-6678-4170-A328-94F821E37D53}" type="presParOf" srcId="{DBE4CB6A-2248-489F-B4BE-1FBA3794F86D}" destId="{1B8808AA-E5CB-499B-A4F9-29C716FF180D}" srcOrd="3" destOrd="0" presId="urn:microsoft.com/office/officeart/2005/8/layout/radial2"/>
    <dgm:cxn modelId="{A19BD428-685F-4F5A-A5BE-418A05BF8CC9}" type="presParOf" srcId="{DBE4CB6A-2248-489F-B4BE-1FBA3794F86D}" destId="{9C4432CC-1109-49B3-AF04-4237240A64BF}" srcOrd="4" destOrd="0" presId="urn:microsoft.com/office/officeart/2005/8/layout/radial2"/>
    <dgm:cxn modelId="{1009DEE7-02F3-4844-90C7-F699DAE598FB}" type="presParOf" srcId="{9C4432CC-1109-49B3-AF04-4237240A64BF}" destId="{BE76EF84-3077-4D65-9EA8-4B540919C3FB}" srcOrd="0" destOrd="0" presId="urn:microsoft.com/office/officeart/2005/8/layout/radial2"/>
    <dgm:cxn modelId="{910D1318-F464-48CF-84D3-79300216257F}" type="presParOf" srcId="{9C4432CC-1109-49B3-AF04-4237240A64BF}" destId="{0A165E2B-0F8B-44CA-B1D8-30184A177708}" srcOrd="1" destOrd="0" presId="urn:microsoft.com/office/officeart/2005/8/layout/radial2"/>
    <dgm:cxn modelId="{6435B82A-86BB-4462-9B45-ABE425014738}" type="presParOf" srcId="{DBE4CB6A-2248-489F-B4BE-1FBA3794F86D}" destId="{4FC1A41C-EF02-4122-B4F6-02E2B64DAE87}" srcOrd="5" destOrd="0" presId="urn:microsoft.com/office/officeart/2005/8/layout/radial2"/>
    <dgm:cxn modelId="{22A19BB9-239E-4622-8E0A-F2E2C2D93B32}" type="presParOf" srcId="{DBE4CB6A-2248-489F-B4BE-1FBA3794F86D}" destId="{A6E09BC7-7182-4F7E-9432-ECBCD491EDFB}" srcOrd="6" destOrd="0" presId="urn:microsoft.com/office/officeart/2005/8/layout/radial2"/>
    <dgm:cxn modelId="{8581FAA5-CF86-4049-98EE-7A4859DB8C44}" type="presParOf" srcId="{A6E09BC7-7182-4F7E-9432-ECBCD491EDFB}" destId="{545C1C7E-CFB3-4525-B8A4-9E1799458AFE}" srcOrd="0" destOrd="0" presId="urn:microsoft.com/office/officeart/2005/8/layout/radial2"/>
    <dgm:cxn modelId="{B0FC7ECF-B8FD-49D4-A261-064BD437F9A7}" type="presParOf" srcId="{A6E09BC7-7182-4F7E-9432-ECBCD491EDFB}" destId="{53CB6D24-118C-4582-9127-1B509C31D95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6E5EE4-19FD-4C2F-8D46-1EB92D8D5BCA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098521E-7D5D-4330-8A14-EC4971B1ECBF}">
      <dgm:prSet phldrT="[Text]"/>
      <dgm:spPr>
        <a:solidFill>
          <a:srgbClr val="003242"/>
        </a:solidFill>
      </dgm:spPr>
      <dgm:t>
        <a:bodyPr/>
        <a:lstStyle/>
        <a:p>
          <a:r>
            <a:rPr lang="en-US" dirty="0"/>
            <a:t>AWS</a:t>
          </a:r>
          <a:endParaRPr lang="en-ZA" dirty="0"/>
        </a:p>
      </dgm:t>
    </dgm:pt>
    <dgm:pt modelId="{ABC469EB-9823-4D98-9232-587CF570798F}" type="parTrans" cxnId="{1211961B-AABA-455A-A07E-DE761268B6D2}">
      <dgm:prSet/>
      <dgm:spPr/>
      <dgm:t>
        <a:bodyPr/>
        <a:lstStyle/>
        <a:p>
          <a:endParaRPr lang="en-ZA"/>
        </a:p>
      </dgm:t>
    </dgm:pt>
    <dgm:pt modelId="{6EC9FE3D-D61C-4ABB-9AD6-99CF731CC331}" type="sibTrans" cxnId="{1211961B-AABA-455A-A07E-DE761268B6D2}">
      <dgm:prSet/>
      <dgm:spPr/>
      <dgm:t>
        <a:bodyPr/>
        <a:lstStyle/>
        <a:p>
          <a:endParaRPr lang="en-ZA"/>
        </a:p>
      </dgm:t>
    </dgm:pt>
    <dgm:pt modelId="{669F7270-98FF-4F1E-A66B-D57F6A8727BB}">
      <dgm:prSet phldrT="[Text]"/>
      <dgm:spPr>
        <a:solidFill>
          <a:srgbClr val="006690"/>
        </a:solidFill>
      </dgm:spPr>
      <dgm:t>
        <a:bodyPr/>
        <a:lstStyle/>
        <a:p>
          <a:r>
            <a:rPr lang="en-US" dirty="0"/>
            <a:t>Text</a:t>
          </a:r>
          <a:endParaRPr lang="en-ZA" dirty="0"/>
        </a:p>
      </dgm:t>
    </dgm:pt>
    <dgm:pt modelId="{07B92741-6835-4A35-B20A-ECF35B11F1FF}" type="parTrans" cxnId="{57A0266A-E1B6-4A4A-AD7F-135F54AF14F2}">
      <dgm:prSet/>
      <dgm:spPr/>
      <dgm:t>
        <a:bodyPr/>
        <a:lstStyle/>
        <a:p>
          <a:endParaRPr lang="en-ZA"/>
        </a:p>
      </dgm:t>
    </dgm:pt>
    <dgm:pt modelId="{CEEC8B47-969A-4FB6-A4FE-F5880716BD06}" type="sibTrans" cxnId="{57A0266A-E1B6-4A4A-AD7F-135F54AF14F2}">
      <dgm:prSet/>
      <dgm:spPr/>
      <dgm:t>
        <a:bodyPr/>
        <a:lstStyle/>
        <a:p>
          <a:endParaRPr lang="en-ZA"/>
        </a:p>
      </dgm:t>
    </dgm:pt>
    <dgm:pt modelId="{6EC7E893-E802-47F9-86FF-B95272F79EA0}">
      <dgm:prSet phldrT="[Text]"/>
      <dgm:spPr>
        <a:solidFill>
          <a:srgbClr val="009FB0"/>
        </a:solidFill>
      </dgm:spPr>
      <dgm:t>
        <a:bodyPr/>
        <a:lstStyle/>
        <a:p>
          <a:r>
            <a:rPr lang="en-US" dirty="0"/>
            <a:t>PDF</a:t>
          </a:r>
          <a:endParaRPr lang="en-ZA" dirty="0"/>
        </a:p>
      </dgm:t>
    </dgm:pt>
    <dgm:pt modelId="{43CCC138-5714-402A-88AB-AB436DD6FF46}" type="parTrans" cxnId="{2F8206D4-7EC5-4F37-9B82-17BD6B964E3B}">
      <dgm:prSet/>
      <dgm:spPr/>
      <dgm:t>
        <a:bodyPr/>
        <a:lstStyle/>
        <a:p>
          <a:endParaRPr lang="en-ZA"/>
        </a:p>
      </dgm:t>
    </dgm:pt>
    <dgm:pt modelId="{379901E1-AA3F-46C7-B30E-306DFAFE5496}" type="sibTrans" cxnId="{2F8206D4-7EC5-4F37-9B82-17BD6B964E3B}">
      <dgm:prSet/>
      <dgm:spPr/>
      <dgm:t>
        <a:bodyPr/>
        <a:lstStyle/>
        <a:p>
          <a:endParaRPr lang="en-ZA"/>
        </a:p>
      </dgm:t>
    </dgm:pt>
    <dgm:pt modelId="{9A4AF04E-E35B-4437-A596-201C4545A7E9}">
      <dgm:prSet/>
      <dgm:spPr>
        <a:solidFill>
          <a:srgbClr val="79ABC7"/>
        </a:solidFill>
      </dgm:spPr>
      <dgm:t>
        <a:bodyPr/>
        <a:lstStyle/>
        <a:p>
          <a:r>
            <a:rPr lang="en-US" dirty="0"/>
            <a:t>Fast</a:t>
          </a:r>
          <a:endParaRPr lang="en-ZA" dirty="0"/>
        </a:p>
      </dgm:t>
    </dgm:pt>
    <dgm:pt modelId="{EA9C3BE0-6C0E-4C1D-8CCE-217C4DB8CBF6}" type="parTrans" cxnId="{3983BF9C-9207-4449-A04F-1EA5C617D5AE}">
      <dgm:prSet/>
      <dgm:spPr/>
      <dgm:t>
        <a:bodyPr/>
        <a:lstStyle/>
        <a:p>
          <a:endParaRPr lang="en-ZA"/>
        </a:p>
      </dgm:t>
    </dgm:pt>
    <dgm:pt modelId="{5D5066B7-A818-454B-92F0-FFAEEF60F8C9}" type="sibTrans" cxnId="{3983BF9C-9207-4449-A04F-1EA5C617D5AE}">
      <dgm:prSet/>
      <dgm:spPr/>
      <dgm:t>
        <a:bodyPr/>
        <a:lstStyle/>
        <a:p>
          <a:endParaRPr lang="en-ZA"/>
        </a:p>
      </dgm:t>
    </dgm:pt>
    <dgm:pt modelId="{60FA9DED-B766-4BD2-9C20-053E71C67F77}">
      <dgm:prSet/>
      <dgm:spPr>
        <a:solidFill>
          <a:srgbClr val="65C7DE"/>
        </a:solidFill>
      </dgm:spPr>
      <dgm:t>
        <a:bodyPr/>
        <a:lstStyle/>
        <a:p>
          <a:r>
            <a:rPr lang="en-US" dirty="0"/>
            <a:t>Image</a:t>
          </a:r>
          <a:endParaRPr lang="en-ZA" dirty="0"/>
        </a:p>
      </dgm:t>
    </dgm:pt>
    <dgm:pt modelId="{437ED9F0-034B-471A-9F14-CD4034A0BE23}" type="parTrans" cxnId="{D134FB3E-FAB1-409F-A5F8-AE73371D870E}">
      <dgm:prSet/>
      <dgm:spPr/>
      <dgm:t>
        <a:bodyPr/>
        <a:lstStyle/>
        <a:p>
          <a:endParaRPr lang="en-ZA"/>
        </a:p>
      </dgm:t>
    </dgm:pt>
    <dgm:pt modelId="{DFDEDC7B-69EC-433D-B21C-9E9B9350F3D6}" type="sibTrans" cxnId="{D134FB3E-FAB1-409F-A5F8-AE73371D870E}">
      <dgm:prSet/>
      <dgm:spPr/>
      <dgm:t>
        <a:bodyPr/>
        <a:lstStyle/>
        <a:p>
          <a:endParaRPr lang="en-ZA"/>
        </a:p>
      </dgm:t>
    </dgm:pt>
    <dgm:pt modelId="{F49071AC-E74E-45A9-8025-DEECB11D74B1}" type="pres">
      <dgm:prSet presAssocID="{0C6E5EE4-19FD-4C2F-8D46-1EB92D8D5BCA}" presName="Name0" presStyleCnt="0">
        <dgm:presLayoutVars>
          <dgm:dir/>
          <dgm:resizeHandles val="exact"/>
        </dgm:presLayoutVars>
      </dgm:prSet>
      <dgm:spPr/>
    </dgm:pt>
    <dgm:pt modelId="{6EDA4361-2949-4CDA-B915-31E5A8AC57F7}" type="pres">
      <dgm:prSet presAssocID="{4098521E-7D5D-4330-8A14-EC4971B1ECBF}" presName="composite" presStyleCnt="0"/>
      <dgm:spPr/>
    </dgm:pt>
    <dgm:pt modelId="{FBF646E1-C7DD-4980-90EE-FD083167B890}" type="pres">
      <dgm:prSet presAssocID="{4098521E-7D5D-4330-8A14-EC4971B1ECBF}" presName="imagSh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CFA5CFA-1BBD-4161-8291-0130719B43A5}" type="pres">
      <dgm:prSet presAssocID="{4098521E-7D5D-4330-8A14-EC4971B1ECBF}" presName="txNode" presStyleLbl="node1" presStyleIdx="0" presStyleCnt="5">
        <dgm:presLayoutVars>
          <dgm:bulletEnabled val="1"/>
        </dgm:presLayoutVars>
      </dgm:prSet>
      <dgm:spPr/>
    </dgm:pt>
    <dgm:pt modelId="{C86ABF22-BA3D-462A-9A5D-8A44D91CF391}" type="pres">
      <dgm:prSet presAssocID="{6EC9FE3D-D61C-4ABB-9AD6-99CF731CC331}" presName="sibTrans" presStyleLbl="sibTrans2D1" presStyleIdx="0" presStyleCnt="4"/>
      <dgm:spPr/>
    </dgm:pt>
    <dgm:pt modelId="{AC5A05AA-1E0E-4CF9-9CB6-694A27942D6E}" type="pres">
      <dgm:prSet presAssocID="{6EC9FE3D-D61C-4ABB-9AD6-99CF731CC331}" presName="connTx" presStyleLbl="sibTrans2D1" presStyleIdx="0" presStyleCnt="4"/>
      <dgm:spPr/>
    </dgm:pt>
    <dgm:pt modelId="{57989DDB-975C-48C3-BFA9-E9E81E77E562}" type="pres">
      <dgm:prSet presAssocID="{669F7270-98FF-4F1E-A66B-D57F6A8727BB}" presName="composite" presStyleCnt="0"/>
      <dgm:spPr/>
    </dgm:pt>
    <dgm:pt modelId="{6904D863-3F89-46C5-B3E6-A9FC936137AB}" type="pres">
      <dgm:prSet presAssocID="{669F7270-98FF-4F1E-A66B-D57F6A8727BB}" presName="imagSh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B04C9F3-2E49-4760-BD43-EB0DB26DB02D}" type="pres">
      <dgm:prSet presAssocID="{669F7270-98FF-4F1E-A66B-D57F6A8727BB}" presName="txNode" presStyleLbl="node1" presStyleIdx="1" presStyleCnt="5">
        <dgm:presLayoutVars>
          <dgm:bulletEnabled val="1"/>
        </dgm:presLayoutVars>
      </dgm:prSet>
      <dgm:spPr/>
    </dgm:pt>
    <dgm:pt modelId="{246AAD60-35E1-4261-B499-458B4119F4DC}" type="pres">
      <dgm:prSet presAssocID="{CEEC8B47-969A-4FB6-A4FE-F5880716BD06}" presName="sibTrans" presStyleLbl="sibTrans2D1" presStyleIdx="1" presStyleCnt="4"/>
      <dgm:spPr/>
    </dgm:pt>
    <dgm:pt modelId="{4A89F3A6-65F7-470F-8D7E-3A5E72A04A28}" type="pres">
      <dgm:prSet presAssocID="{CEEC8B47-969A-4FB6-A4FE-F5880716BD06}" presName="connTx" presStyleLbl="sibTrans2D1" presStyleIdx="1" presStyleCnt="4"/>
      <dgm:spPr/>
    </dgm:pt>
    <dgm:pt modelId="{5CF30A6C-210C-487A-BF32-F5144D68AAE3}" type="pres">
      <dgm:prSet presAssocID="{60FA9DED-B766-4BD2-9C20-053E71C67F77}" presName="composite" presStyleCnt="0"/>
      <dgm:spPr/>
    </dgm:pt>
    <dgm:pt modelId="{F4492AE0-0789-42C8-ACE0-7FFBC4B081A3}" type="pres">
      <dgm:prSet presAssocID="{60FA9DED-B766-4BD2-9C20-053E71C67F77}" presName="imagSh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C210FE2-2890-41D6-A006-4AC23C673CFE}" type="pres">
      <dgm:prSet presAssocID="{60FA9DED-B766-4BD2-9C20-053E71C67F77}" presName="txNode" presStyleLbl="node1" presStyleIdx="2" presStyleCnt="5">
        <dgm:presLayoutVars>
          <dgm:bulletEnabled val="1"/>
        </dgm:presLayoutVars>
      </dgm:prSet>
      <dgm:spPr/>
    </dgm:pt>
    <dgm:pt modelId="{D9E6CA4B-5702-435F-8480-74138E853835}" type="pres">
      <dgm:prSet presAssocID="{DFDEDC7B-69EC-433D-B21C-9E9B9350F3D6}" presName="sibTrans" presStyleLbl="sibTrans2D1" presStyleIdx="2" presStyleCnt="4"/>
      <dgm:spPr/>
    </dgm:pt>
    <dgm:pt modelId="{A3CC7E1E-B0AA-40F7-96B6-20216181C14D}" type="pres">
      <dgm:prSet presAssocID="{DFDEDC7B-69EC-433D-B21C-9E9B9350F3D6}" presName="connTx" presStyleLbl="sibTrans2D1" presStyleIdx="2" presStyleCnt="4"/>
      <dgm:spPr/>
    </dgm:pt>
    <dgm:pt modelId="{855D9E5D-06C5-44A8-9651-EC6B062279BC}" type="pres">
      <dgm:prSet presAssocID="{6EC7E893-E802-47F9-86FF-B95272F79EA0}" presName="composite" presStyleCnt="0"/>
      <dgm:spPr/>
    </dgm:pt>
    <dgm:pt modelId="{941C3A51-9D8A-4EAC-8D38-46C71F2AF804}" type="pres">
      <dgm:prSet presAssocID="{6EC7E893-E802-47F9-86FF-B95272F79EA0}" presName="imagSh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7C09228-005B-4A6A-BB7E-09E382B55435}" type="pres">
      <dgm:prSet presAssocID="{6EC7E893-E802-47F9-86FF-B95272F79EA0}" presName="txNode" presStyleLbl="node1" presStyleIdx="3" presStyleCnt="5">
        <dgm:presLayoutVars>
          <dgm:bulletEnabled val="1"/>
        </dgm:presLayoutVars>
      </dgm:prSet>
      <dgm:spPr/>
    </dgm:pt>
    <dgm:pt modelId="{0958212C-0278-4005-A44B-3196701BC648}" type="pres">
      <dgm:prSet presAssocID="{379901E1-AA3F-46C7-B30E-306DFAFE5496}" presName="sibTrans" presStyleLbl="sibTrans2D1" presStyleIdx="3" presStyleCnt="4"/>
      <dgm:spPr/>
    </dgm:pt>
    <dgm:pt modelId="{41ED6C32-4056-4D57-B7A2-E6F3FE2C96C5}" type="pres">
      <dgm:prSet presAssocID="{379901E1-AA3F-46C7-B30E-306DFAFE5496}" presName="connTx" presStyleLbl="sibTrans2D1" presStyleIdx="3" presStyleCnt="4"/>
      <dgm:spPr/>
    </dgm:pt>
    <dgm:pt modelId="{CF929E5F-1CDB-4B56-8B18-AE381DDC8B6E}" type="pres">
      <dgm:prSet presAssocID="{9A4AF04E-E35B-4437-A596-201C4545A7E9}" presName="composite" presStyleCnt="0"/>
      <dgm:spPr/>
    </dgm:pt>
    <dgm:pt modelId="{AC80C576-D213-40CE-A54A-20EAEC3F77F7}" type="pres">
      <dgm:prSet presAssocID="{9A4AF04E-E35B-4437-A596-201C4545A7E9}" presName="imagSh" presStyleLbl="b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A975328-65B5-4304-A67D-D0268C1686F9}" type="pres">
      <dgm:prSet presAssocID="{9A4AF04E-E35B-4437-A596-201C4545A7E9}" presName="txNode" presStyleLbl="node1" presStyleIdx="4" presStyleCnt="5">
        <dgm:presLayoutVars>
          <dgm:bulletEnabled val="1"/>
        </dgm:presLayoutVars>
      </dgm:prSet>
      <dgm:spPr/>
    </dgm:pt>
  </dgm:ptLst>
  <dgm:cxnLst>
    <dgm:cxn modelId="{AAE34303-DA14-4679-91C2-3254B46E4EC0}" type="presOf" srcId="{9A4AF04E-E35B-4437-A596-201C4545A7E9}" destId="{DA975328-65B5-4304-A67D-D0268C1686F9}" srcOrd="0" destOrd="0" presId="urn:microsoft.com/office/officeart/2005/8/layout/hProcess10"/>
    <dgm:cxn modelId="{1211961B-AABA-455A-A07E-DE761268B6D2}" srcId="{0C6E5EE4-19FD-4C2F-8D46-1EB92D8D5BCA}" destId="{4098521E-7D5D-4330-8A14-EC4971B1ECBF}" srcOrd="0" destOrd="0" parTransId="{ABC469EB-9823-4D98-9232-587CF570798F}" sibTransId="{6EC9FE3D-D61C-4ABB-9AD6-99CF731CC331}"/>
    <dgm:cxn modelId="{89A1251C-23D7-4457-A2D0-7E9521FDF9E5}" type="presOf" srcId="{6EC9FE3D-D61C-4ABB-9AD6-99CF731CC331}" destId="{AC5A05AA-1E0E-4CF9-9CB6-694A27942D6E}" srcOrd="1" destOrd="0" presId="urn:microsoft.com/office/officeart/2005/8/layout/hProcess10"/>
    <dgm:cxn modelId="{98260031-4040-40DA-90CF-B14392DB7155}" type="presOf" srcId="{379901E1-AA3F-46C7-B30E-306DFAFE5496}" destId="{41ED6C32-4056-4D57-B7A2-E6F3FE2C96C5}" srcOrd="1" destOrd="0" presId="urn:microsoft.com/office/officeart/2005/8/layout/hProcess10"/>
    <dgm:cxn modelId="{D134FB3E-FAB1-409F-A5F8-AE73371D870E}" srcId="{0C6E5EE4-19FD-4C2F-8D46-1EB92D8D5BCA}" destId="{60FA9DED-B766-4BD2-9C20-053E71C67F77}" srcOrd="2" destOrd="0" parTransId="{437ED9F0-034B-471A-9F14-CD4034A0BE23}" sibTransId="{DFDEDC7B-69EC-433D-B21C-9E9B9350F3D6}"/>
    <dgm:cxn modelId="{57A0266A-E1B6-4A4A-AD7F-135F54AF14F2}" srcId="{0C6E5EE4-19FD-4C2F-8D46-1EB92D8D5BCA}" destId="{669F7270-98FF-4F1E-A66B-D57F6A8727BB}" srcOrd="1" destOrd="0" parTransId="{07B92741-6835-4A35-B20A-ECF35B11F1FF}" sibTransId="{CEEC8B47-969A-4FB6-A4FE-F5880716BD06}"/>
    <dgm:cxn modelId="{AE4B4979-BA87-4F3A-8E7B-2A63AF0F03A8}" type="presOf" srcId="{CEEC8B47-969A-4FB6-A4FE-F5880716BD06}" destId="{4A89F3A6-65F7-470F-8D7E-3A5E72A04A28}" srcOrd="1" destOrd="0" presId="urn:microsoft.com/office/officeart/2005/8/layout/hProcess10"/>
    <dgm:cxn modelId="{EA296498-85CF-4AEF-8063-D13EC6E2AE45}" type="presOf" srcId="{DFDEDC7B-69EC-433D-B21C-9E9B9350F3D6}" destId="{A3CC7E1E-B0AA-40F7-96B6-20216181C14D}" srcOrd="1" destOrd="0" presId="urn:microsoft.com/office/officeart/2005/8/layout/hProcess10"/>
    <dgm:cxn modelId="{BAF14D9C-CA44-41F3-BAA5-917A52642E0A}" type="presOf" srcId="{0C6E5EE4-19FD-4C2F-8D46-1EB92D8D5BCA}" destId="{F49071AC-E74E-45A9-8025-DEECB11D74B1}" srcOrd="0" destOrd="0" presId="urn:microsoft.com/office/officeart/2005/8/layout/hProcess10"/>
    <dgm:cxn modelId="{3983BF9C-9207-4449-A04F-1EA5C617D5AE}" srcId="{0C6E5EE4-19FD-4C2F-8D46-1EB92D8D5BCA}" destId="{9A4AF04E-E35B-4437-A596-201C4545A7E9}" srcOrd="4" destOrd="0" parTransId="{EA9C3BE0-6C0E-4C1D-8CCE-217C4DB8CBF6}" sibTransId="{5D5066B7-A818-454B-92F0-FFAEEF60F8C9}"/>
    <dgm:cxn modelId="{E0C93C9D-63D4-4BEB-92B7-620053E1C8C3}" type="presOf" srcId="{CEEC8B47-969A-4FB6-A4FE-F5880716BD06}" destId="{246AAD60-35E1-4261-B499-458B4119F4DC}" srcOrd="0" destOrd="0" presId="urn:microsoft.com/office/officeart/2005/8/layout/hProcess10"/>
    <dgm:cxn modelId="{CACE0CB1-8D17-429C-813E-8C83543E2EE2}" type="presOf" srcId="{4098521E-7D5D-4330-8A14-EC4971B1ECBF}" destId="{ACFA5CFA-1BBD-4161-8291-0130719B43A5}" srcOrd="0" destOrd="0" presId="urn:microsoft.com/office/officeart/2005/8/layout/hProcess10"/>
    <dgm:cxn modelId="{E05275BF-6395-4318-A259-53F2B3D22472}" type="presOf" srcId="{6EC9FE3D-D61C-4ABB-9AD6-99CF731CC331}" destId="{C86ABF22-BA3D-462A-9A5D-8A44D91CF391}" srcOrd="0" destOrd="0" presId="urn:microsoft.com/office/officeart/2005/8/layout/hProcess10"/>
    <dgm:cxn modelId="{46A07FD0-D82A-4B73-B672-7068D68B174E}" type="presOf" srcId="{379901E1-AA3F-46C7-B30E-306DFAFE5496}" destId="{0958212C-0278-4005-A44B-3196701BC648}" srcOrd="0" destOrd="0" presId="urn:microsoft.com/office/officeart/2005/8/layout/hProcess10"/>
    <dgm:cxn modelId="{2F8206D4-7EC5-4F37-9B82-17BD6B964E3B}" srcId="{0C6E5EE4-19FD-4C2F-8D46-1EB92D8D5BCA}" destId="{6EC7E893-E802-47F9-86FF-B95272F79EA0}" srcOrd="3" destOrd="0" parTransId="{43CCC138-5714-402A-88AB-AB436DD6FF46}" sibTransId="{379901E1-AA3F-46C7-B30E-306DFAFE5496}"/>
    <dgm:cxn modelId="{7391CADC-F575-40FA-87CF-D648C1295C74}" type="presOf" srcId="{6EC7E893-E802-47F9-86FF-B95272F79EA0}" destId="{F7C09228-005B-4A6A-BB7E-09E382B55435}" srcOrd="0" destOrd="0" presId="urn:microsoft.com/office/officeart/2005/8/layout/hProcess10"/>
    <dgm:cxn modelId="{221FC0E1-82DB-4703-95E6-A052C36D7A6C}" type="presOf" srcId="{669F7270-98FF-4F1E-A66B-D57F6A8727BB}" destId="{9B04C9F3-2E49-4760-BD43-EB0DB26DB02D}" srcOrd="0" destOrd="0" presId="urn:microsoft.com/office/officeart/2005/8/layout/hProcess10"/>
    <dgm:cxn modelId="{826DDBE4-D0FE-41AC-BF56-8079EDAEE3B5}" type="presOf" srcId="{DFDEDC7B-69EC-433D-B21C-9E9B9350F3D6}" destId="{D9E6CA4B-5702-435F-8480-74138E853835}" srcOrd="0" destOrd="0" presId="urn:microsoft.com/office/officeart/2005/8/layout/hProcess10"/>
    <dgm:cxn modelId="{14DB79FE-D4D2-4203-9483-8CCBEF218927}" type="presOf" srcId="{60FA9DED-B766-4BD2-9C20-053E71C67F77}" destId="{CC210FE2-2890-41D6-A006-4AC23C673CFE}" srcOrd="0" destOrd="0" presId="urn:microsoft.com/office/officeart/2005/8/layout/hProcess10"/>
    <dgm:cxn modelId="{1B0C184B-53F3-4958-BE19-BBF769518425}" type="presParOf" srcId="{F49071AC-E74E-45A9-8025-DEECB11D74B1}" destId="{6EDA4361-2949-4CDA-B915-31E5A8AC57F7}" srcOrd="0" destOrd="0" presId="urn:microsoft.com/office/officeart/2005/8/layout/hProcess10"/>
    <dgm:cxn modelId="{9C24B99D-4A39-4100-960C-B2CECC642099}" type="presParOf" srcId="{6EDA4361-2949-4CDA-B915-31E5A8AC57F7}" destId="{FBF646E1-C7DD-4980-90EE-FD083167B890}" srcOrd="0" destOrd="0" presId="urn:microsoft.com/office/officeart/2005/8/layout/hProcess10"/>
    <dgm:cxn modelId="{42B8F68B-1625-4A74-A33B-30A9789520F5}" type="presParOf" srcId="{6EDA4361-2949-4CDA-B915-31E5A8AC57F7}" destId="{ACFA5CFA-1BBD-4161-8291-0130719B43A5}" srcOrd="1" destOrd="0" presId="urn:microsoft.com/office/officeart/2005/8/layout/hProcess10"/>
    <dgm:cxn modelId="{394ED690-8B1E-4278-A980-C4A026FD4B7B}" type="presParOf" srcId="{F49071AC-E74E-45A9-8025-DEECB11D74B1}" destId="{C86ABF22-BA3D-462A-9A5D-8A44D91CF391}" srcOrd="1" destOrd="0" presId="urn:microsoft.com/office/officeart/2005/8/layout/hProcess10"/>
    <dgm:cxn modelId="{D4AD6834-0962-4857-B109-B88BD354D914}" type="presParOf" srcId="{C86ABF22-BA3D-462A-9A5D-8A44D91CF391}" destId="{AC5A05AA-1E0E-4CF9-9CB6-694A27942D6E}" srcOrd="0" destOrd="0" presId="urn:microsoft.com/office/officeart/2005/8/layout/hProcess10"/>
    <dgm:cxn modelId="{26546B23-05F4-4050-8EA5-DF708B3E4344}" type="presParOf" srcId="{F49071AC-E74E-45A9-8025-DEECB11D74B1}" destId="{57989DDB-975C-48C3-BFA9-E9E81E77E562}" srcOrd="2" destOrd="0" presId="urn:microsoft.com/office/officeart/2005/8/layout/hProcess10"/>
    <dgm:cxn modelId="{386C1164-A7A8-4082-B9E7-332092AB0BD3}" type="presParOf" srcId="{57989DDB-975C-48C3-BFA9-E9E81E77E562}" destId="{6904D863-3F89-46C5-B3E6-A9FC936137AB}" srcOrd="0" destOrd="0" presId="urn:microsoft.com/office/officeart/2005/8/layout/hProcess10"/>
    <dgm:cxn modelId="{7E6A32D2-F7B0-434C-94E9-95BE4B925E8C}" type="presParOf" srcId="{57989DDB-975C-48C3-BFA9-E9E81E77E562}" destId="{9B04C9F3-2E49-4760-BD43-EB0DB26DB02D}" srcOrd="1" destOrd="0" presId="urn:microsoft.com/office/officeart/2005/8/layout/hProcess10"/>
    <dgm:cxn modelId="{3411C437-CE13-40D7-BC59-0EAC1C1E669C}" type="presParOf" srcId="{F49071AC-E74E-45A9-8025-DEECB11D74B1}" destId="{246AAD60-35E1-4261-B499-458B4119F4DC}" srcOrd="3" destOrd="0" presId="urn:microsoft.com/office/officeart/2005/8/layout/hProcess10"/>
    <dgm:cxn modelId="{122F5756-CC99-40BB-B97F-CBABE7D6A4FC}" type="presParOf" srcId="{246AAD60-35E1-4261-B499-458B4119F4DC}" destId="{4A89F3A6-65F7-470F-8D7E-3A5E72A04A28}" srcOrd="0" destOrd="0" presId="urn:microsoft.com/office/officeart/2005/8/layout/hProcess10"/>
    <dgm:cxn modelId="{23609831-0BA6-439F-A7DF-43A5EA220FBA}" type="presParOf" srcId="{F49071AC-E74E-45A9-8025-DEECB11D74B1}" destId="{5CF30A6C-210C-487A-BF32-F5144D68AAE3}" srcOrd="4" destOrd="0" presId="urn:microsoft.com/office/officeart/2005/8/layout/hProcess10"/>
    <dgm:cxn modelId="{2D4AAF84-2473-49E9-98EC-EB5F2730CB0B}" type="presParOf" srcId="{5CF30A6C-210C-487A-BF32-F5144D68AAE3}" destId="{F4492AE0-0789-42C8-ACE0-7FFBC4B081A3}" srcOrd="0" destOrd="0" presId="urn:microsoft.com/office/officeart/2005/8/layout/hProcess10"/>
    <dgm:cxn modelId="{077333F3-17E7-4E29-9B7A-331228E266A3}" type="presParOf" srcId="{5CF30A6C-210C-487A-BF32-F5144D68AAE3}" destId="{CC210FE2-2890-41D6-A006-4AC23C673CFE}" srcOrd="1" destOrd="0" presId="urn:microsoft.com/office/officeart/2005/8/layout/hProcess10"/>
    <dgm:cxn modelId="{84144DAE-6314-4678-9CBD-4F8F5DA0A33F}" type="presParOf" srcId="{F49071AC-E74E-45A9-8025-DEECB11D74B1}" destId="{D9E6CA4B-5702-435F-8480-74138E853835}" srcOrd="5" destOrd="0" presId="urn:microsoft.com/office/officeart/2005/8/layout/hProcess10"/>
    <dgm:cxn modelId="{592339AA-A448-496A-A62A-FC38DDECE1B9}" type="presParOf" srcId="{D9E6CA4B-5702-435F-8480-74138E853835}" destId="{A3CC7E1E-B0AA-40F7-96B6-20216181C14D}" srcOrd="0" destOrd="0" presId="urn:microsoft.com/office/officeart/2005/8/layout/hProcess10"/>
    <dgm:cxn modelId="{93438DA1-09A4-43B7-AD33-2DE67A57BB8B}" type="presParOf" srcId="{F49071AC-E74E-45A9-8025-DEECB11D74B1}" destId="{855D9E5D-06C5-44A8-9651-EC6B062279BC}" srcOrd="6" destOrd="0" presId="urn:microsoft.com/office/officeart/2005/8/layout/hProcess10"/>
    <dgm:cxn modelId="{68A9C36D-C25E-46BE-86C8-13E30B4CA31A}" type="presParOf" srcId="{855D9E5D-06C5-44A8-9651-EC6B062279BC}" destId="{941C3A51-9D8A-4EAC-8D38-46C71F2AF804}" srcOrd="0" destOrd="0" presId="urn:microsoft.com/office/officeart/2005/8/layout/hProcess10"/>
    <dgm:cxn modelId="{FBAB989C-0713-4F21-A58C-78F870E4C125}" type="presParOf" srcId="{855D9E5D-06C5-44A8-9651-EC6B062279BC}" destId="{F7C09228-005B-4A6A-BB7E-09E382B55435}" srcOrd="1" destOrd="0" presId="urn:microsoft.com/office/officeart/2005/8/layout/hProcess10"/>
    <dgm:cxn modelId="{EDD9EE14-B4CD-47D8-B311-A89141405E88}" type="presParOf" srcId="{F49071AC-E74E-45A9-8025-DEECB11D74B1}" destId="{0958212C-0278-4005-A44B-3196701BC648}" srcOrd="7" destOrd="0" presId="urn:microsoft.com/office/officeart/2005/8/layout/hProcess10"/>
    <dgm:cxn modelId="{F1F0E72F-553E-4FFB-A391-3E5EA4391537}" type="presParOf" srcId="{0958212C-0278-4005-A44B-3196701BC648}" destId="{41ED6C32-4056-4D57-B7A2-E6F3FE2C96C5}" srcOrd="0" destOrd="0" presId="urn:microsoft.com/office/officeart/2005/8/layout/hProcess10"/>
    <dgm:cxn modelId="{AA7CCD76-4FAB-488A-B360-0134B0134DCA}" type="presParOf" srcId="{F49071AC-E74E-45A9-8025-DEECB11D74B1}" destId="{CF929E5F-1CDB-4B56-8B18-AE381DDC8B6E}" srcOrd="8" destOrd="0" presId="urn:microsoft.com/office/officeart/2005/8/layout/hProcess10"/>
    <dgm:cxn modelId="{D8D0A7C5-1428-46BB-B4E1-B5FE0BCE5E15}" type="presParOf" srcId="{CF929E5F-1CDB-4B56-8B18-AE381DDC8B6E}" destId="{AC80C576-D213-40CE-A54A-20EAEC3F77F7}" srcOrd="0" destOrd="0" presId="urn:microsoft.com/office/officeart/2005/8/layout/hProcess10"/>
    <dgm:cxn modelId="{EF223314-ED2C-4EE1-A927-AC5F91E7FE30}" type="presParOf" srcId="{CF929E5F-1CDB-4B56-8B18-AE381DDC8B6E}" destId="{DA975328-65B5-4304-A67D-D0268C1686F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762D44-C462-4278-B353-1DC729D379D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AE0515D-4BAF-4570-AC34-34BB20EB6C79}">
      <dgm:prSet phldrT="[Text]" custT="1"/>
      <dgm:spPr>
        <a:solidFill>
          <a:srgbClr val="006690"/>
        </a:solidFill>
        <a:ln>
          <a:solidFill>
            <a:srgbClr val="006690"/>
          </a:solidFill>
        </a:ln>
      </dgm:spPr>
      <dgm:t>
        <a:bodyPr/>
        <a:lstStyle/>
        <a:p>
          <a:r>
            <a:rPr lang="en-US" sz="1800" dirty="0"/>
            <a:t>Prompt accurately</a:t>
          </a:r>
          <a:endParaRPr lang="en-ZA" sz="1800" dirty="0"/>
        </a:p>
      </dgm:t>
    </dgm:pt>
    <dgm:pt modelId="{A21A6D2C-CBCE-4082-90A1-8A7D3BD9BDB4}" type="parTrans" cxnId="{AC8E4F93-F0BF-4B67-B83C-2D6409003F69}">
      <dgm:prSet/>
      <dgm:spPr/>
      <dgm:t>
        <a:bodyPr/>
        <a:lstStyle/>
        <a:p>
          <a:endParaRPr lang="en-ZA"/>
        </a:p>
      </dgm:t>
    </dgm:pt>
    <dgm:pt modelId="{17333DD2-7FD1-474F-BE8C-32C5F3C27187}" type="sibTrans" cxnId="{AC8E4F93-F0BF-4B67-B83C-2D6409003F69}">
      <dgm:prSet/>
      <dgm:spPr/>
      <dgm:t>
        <a:bodyPr/>
        <a:lstStyle/>
        <a:p>
          <a:endParaRPr lang="en-ZA"/>
        </a:p>
      </dgm:t>
    </dgm:pt>
    <dgm:pt modelId="{BD8BBFE8-1BE1-40AF-A003-E7463458A045}">
      <dgm:prSet phldrT="[Text]" custT="1"/>
      <dgm:spPr/>
      <dgm:t>
        <a:bodyPr/>
        <a:lstStyle/>
        <a:p>
          <a:r>
            <a:rPr lang="en-US" sz="1600" i="1" dirty="0"/>
            <a:t>Be thorough and specific with your instructions</a:t>
          </a:r>
          <a:endParaRPr lang="en-ZA" sz="1600" i="1" dirty="0"/>
        </a:p>
      </dgm:t>
    </dgm:pt>
    <dgm:pt modelId="{D4974104-5039-4206-B0C5-AC5F1583C0C2}" type="parTrans" cxnId="{DC02098B-58C4-4923-83C5-D766DE6EC50D}">
      <dgm:prSet/>
      <dgm:spPr/>
      <dgm:t>
        <a:bodyPr/>
        <a:lstStyle/>
        <a:p>
          <a:endParaRPr lang="en-ZA"/>
        </a:p>
      </dgm:t>
    </dgm:pt>
    <dgm:pt modelId="{918281B9-E443-4BC6-B88D-535F95C823AD}" type="sibTrans" cxnId="{DC02098B-58C4-4923-83C5-D766DE6EC50D}">
      <dgm:prSet/>
      <dgm:spPr/>
      <dgm:t>
        <a:bodyPr/>
        <a:lstStyle/>
        <a:p>
          <a:endParaRPr lang="en-ZA"/>
        </a:p>
      </dgm:t>
    </dgm:pt>
    <dgm:pt modelId="{0ED78370-BAC5-4E78-BBF6-F67B62EBACD7}">
      <dgm:prSet phldrT="[Text]" custT="1"/>
      <dgm:spPr>
        <a:solidFill>
          <a:srgbClr val="009FB0"/>
        </a:solidFill>
        <a:ln>
          <a:solidFill>
            <a:srgbClr val="009FB0"/>
          </a:solidFill>
        </a:ln>
      </dgm:spPr>
      <dgm:t>
        <a:bodyPr/>
        <a:lstStyle/>
        <a:p>
          <a:r>
            <a:rPr lang="en-US" sz="1600" dirty="0"/>
            <a:t>Stick to the subject matter</a:t>
          </a:r>
          <a:endParaRPr lang="en-ZA" sz="1600" dirty="0"/>
        </a:p>
      </dgm:t>
    </dgm:pt>
    <dgm:pt modelId="{EF61E28D-1867-452C-B158-4A6A8B0A7954}" type="parTrans" cxnId="{8640D99C-F627-4DB5-9F4B-25F2D0D3E087}">
      <dgm:prSet/>
      <dgm:spPr/>
      <dgm:t>
        <a:bodyPr/>
        <a:lstStyle/>
        <a:p>
          <a:endParaRPr lang="en-ZA"/>
        </a:p>
      </dgm:t>
    </dgm:pt>
    <dgm:pt modelId="{DB21891F-B986-498A-9D73-A860B6F25A04}" type="sibTrans" cxnId="{8640D99C-F627-4DB5-9F4B-25F2D0D3E087}">
      <dgm:prSet/>
      <dgm:spPr/>
      <dgm:t>
        <a:bodyPr/>
        <a:lstStyle/>
        <a:p>
          <a:endParaRPr lang="en-ZA"/>
        </a:p>
      </dgm:t>
    </dgm:pt>
    <dgm:pt modelId="{B350641E-40BC-4138-B609-48DECABB4AB9}">
      <dgm:prSet phldrT="[Text]" custT="1"/>
      <dgm:spPr/>
      <dgm:t>
        <a:bodyPr/>
        <a:lstStyle/>
        <a:p>
          <a:r>
            <a:rPr lang="en-US" sz="1600" i="1" dirty="0"/>
            <a:t>Avoid using the LLM to detect plagiarism, or use of AI in a single prompt</a:t>
          </a:r>
          <a:endParaRPr lang="en-ZA" sz="1600" i="1" dirty="0"/>
        </a:p>
      </dgm:t>
    </dgm:pt>
    <dgm:pt modelId="{DECD85BB-DD58-4DAC-9FBB-CF2A9910965F}" type="parTrans" cxnId="{D0659B60-09CB-4E42-ABA5-CBD663E7FAD4}">
      <dgm:prSet/>
      <dgm:spPr/>
      <dgm:t>
        <a:bodyPr/>
        <a:lstStyle/>
        <a:p>
          <a:endParaRPr lang="en-ZA"/>
        </a:p>
      </dgm:t>
    </dgm:pt>
    <dgm:pt modelId="{F19DD959-F63B-4A27-BB37-358991EB4BA4}" type="sibTrans" cxnId="{D0659B60-09CB-4E42-ABA5-CBD663E7FAD4}">
      <dgm:prSet/>
      <dgm:spPr/>
      <dgm:t>
        <a:bodyPr/>
        <a:lstStyle/>
        <a:p>
          <a:endParaRPr lang="en-ZA"/>
        </a:p>
      </dgm:t>
    </dgm:pt>
    <dgm:pt modelId="{5C33676B-2EA1-4A0E-A5D3-52F4086F4E9D}">
      <dgm:prSet phldrT="[Text]"/>
      <dgm:spPr>
        <a:solidFill>
          <a:srgbClr val="65C7DE"/>
        </a:solidFill>
        <a:ln>
          <a:solidFill>
            <a:srgbClr val="65C7DE"/>
          </a:solidFill>
        </a:ln>
      </dgm:spPr>
      <dgm:t>
        <a:bodyPr/>
        <a:lstStyle/>
        <a:p>
          <a:r>
            <a:rPr lang="en-US" dirty="0"/>
            <a:t>Moderate the analysis</a:t>
          </a:r>
          <a:endParaRPr lang="en-ZA" dirty="0"/>
        </a:p>
      </dgm:t>
    </dgm:pt>
    <dgm:pt modelId="{7CD7AE19-DAC3-42E2-88D6-00BC4BE455E8}" type="parTrans" cxnId="{5A5F1D18-3BC5-4CB6-8930-D22AB692871C}">
      <dgm:prSet/>
      <dgm:spPr/>
      <dgm:t>
        <a:bodyPr/>
        <a:lstStyle/>
        <a:p>
          <a:endParaRPr lang="en-ZA"/>
        </a:p>
      </dgm:t>
    </dgm:pt>
    <dgm:pt modelId="{C163AE5F-38E3-4E85-901D-716CA26A9806}" type="sibTrans" cxnId="{5A5F1D18-3BC5-4CB6-8930-D22AB692871C}">
      <dgm:prSet/>
      <dgm:spPr/>
      <dgm:t>
        <a:bodyPr/>
        <a:lstStyle/>
        <a:p>
          <a:endParaRPr lang="en-ZA"/>
        </a:p>
      </dgm:t>
    </dgm:pt>
    <dgm:pt modelId="{7DA92D1D-9DA5-4554-982A-7BD049BC9FCC}">
      <dgm:prSet phldrT="[Text]" custT="1"/>
      <dgm:spPr/>
      <dgm:t>
        <a:bodyPr/>
        <a:lstStyle/>
        <a:p>
          <a:r>
            <a:rPr lang="en-US" sz="1600" i="1" dirty="0"/>
            <a:t>Verify the model’s analysis before publishing each result</a:t>
          </a:r>
          <a:endParaRPr lang="en-ZA" sz="1600" i="1" dirty="0"/>
        </a:p>
      </dgm:t>
    </dgm:pt>
    <dgm:pt modelId="{3357CEB0-5322-4BEB-943C-240AD6DB9AAB}" type="parTrans" cxnId="{B0F5454A-B4D5-4DF0-A1B9-D7D0F2AAC183}">
      <dgm:prSet/>
      <dgm:spPr/>
      <dgm:t>
        <a:bodyPr/>
        <a:lstStyle/>
        <a:p>
          <a:endParaRPr lang="en-ZA"/>
        </a:p>
      </dgm:t>
    </dgm:pt>
    <dgm:pt modelId="{66EE17EB-1EFE-47AC-9EC7-DEC8B0C5B272}" type="sibTrans" cxnId="{B0F5454A-B4D5-4DF0-A1B9-D7D0F2AAC183}">
      <dgm:prSet/>
      <dgm:spPr/>
      <dgm:t>
        <a:bodyPr/>
        <a:lstStyle/>
        <a:p>
          <a:endParaRPr lang="en-ZA"/>
        </a:p>
      </dgm:t>
    </dgm:pt>
    <dgm:pt modelId="{692414AE-A12B-4E3D-BB36-9875FED2D071}" type="pres">
      <dgm:prSet presAssocID="{AA762D44-C462-4278-B353-1DC729D379D3}" presName="linear" presStyleCnt="0">
        <dgm:presLayoutVars>
          <dgm:dir/>
          <dgm:animLvl val="lvl"/>
          <dgm:resizeHandles val="exact"/>
        </dgm:presLayoutVars>
      </dgm:prSet>
      <dgm:spPr/>
    </dgm:pt>
    <dgm:pt modelId="{09F02BD8-F656-4FD5-A40E-395B4754B941}" type="pres">
      <dgm:prSet presAssocID="{EAE0515D-4BAF-4570-AC34-34BB20EB6C79}" presName="parentLin" presStyleCnt="0"/>
      <dgm:spPr/>
    </dgm:pt>
    <dgm:pt modelId="{D745C90F-BBE5-4F06-91DA-D201D6379BCD}" type="pres">
      <dgm:prSet presAssocID="{EAE0515D-4BAF-4570-AC34-34BB20EB6C79}" presName="parentLeftMargin" presStyleLbl="node1" presStyleIdx="0" presStyleCnt="3"/>
      <dgm:spPr/>
    </dgm:pt>
    <dgm:pt modelId="{621DD95E-F3A1-4189-BA26-51D9702FE609}" type="pres">
      <dgm:prSet presAssocID="{EAE0515D-4BAF-4570-AC34-34BB20EB6C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E6D029-049B-431F-AF5D-9796AECE7494}" type="pres">
      <dgm:prSet presAssocID="{EAE0515D-4BAF-4570-AC34-34BB20EB6C79}" presName="negativeSpace" presStyleCnt="0"/>
      <dgm:spPr/>
    </dgm:pt>
    <dgm:pt modelId="{17BFF177-B610-4062-B76A-3778E91115C3}" type="pres">
      <dgm:prSet presAssocID="{EAE0515D-4BAF-4570-AC34-34BB20EB6C79}" presName="childText" presStyleLbl="conFgAcc1" presStyleIdx="0" presStyleCnt="3">
        <dgm:presLayoutVars>
          <dgm:bulletEnabled val="1"/>
        </dgm:presLayoutVars>
      </dgm:prSet>
      <dgm:spPr/>
    </dgm:pt>
    <dgm:pt modelId="{5B275261-937C-4505-8708-465D488422F5}" type="pres">
      <dgm:prSet presAssocID="{17333DD2-7FD1-474F-BE8C-32C5F3C27187}" presName="spaceBetweenRectangles" presStyleCnt="0"/>
      <dgm:spPr/>
    </dgm:pt>
    <dgm:pt modelId="{35526F58-D0D7-4916-AEDC-820C39BB750A}" type="pres">
      <dgm:prSet presAssocID="{0ED78370-BAC5-4E78-BBF6-F67B62EBACD7}" presName="parentLin" presStyleCnt="0"/>
      <dgm:spPr/>
    </dgm:pt>
    <dgm:pt modelId="{5CF6E9AC-C212-4D11-BFEF-D0ED07EE4E7A}" type="pres">
      <dgm:prSet presAssocID="{0ED78370-BAC5-4E78-BBF6-F67B62EBACD7}" presName="parentLeftMargin" presStyleLbl="node1" presStyleIdx="0" presStyleCnt="3"/>
      <dgm:spPr/>
    </dgm:pt>
    <dgm:pt modelId="{0B177533-D0C4-4A11-AA35-C10D7D9B709B}" type="pres">
      <dgm:prSet presAssocID="{0ED78370-BAC5-4E78-BBF6-F67B62EBAC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359B56-BADC-42E2-A67B-B8A6B3313439}" type="pres">
      <dgm:prSet presAssocID="{0ED78370-BAC5-4E78-BBF6-F67B62EBACD7}" presName="negativeSpace" presStyleCnt="0"/>
      <dgm:spPr/>
    </dgm:pt>
    <dgm:pt modelId="{1191B5A0-B7D6-43A7-AFBC-8969A3F4F048}" type="pres">
      <dgm:prSet presAssocID="{0ED78370-BAC5-4E78-BBF6-F67B62EBACD7}" presName="childText" presStyleLbl="conFgAcc1" presStyleIdx="1" presStyleCnt="3">
        <dgm:presLayoutVars>
          <dgm:bulletEnabled val="1"/>
        </dgm:presLayoutVars>
      </dgm:prSet>
      <dgm:spPr/>
    </dgm:pt>
    <dgm:pt modelId="{E637B64D-988B-4CCA-891A-C0649B56B4F8}" type="pres">
      <dgm:prSet presAssocID="{DB21891F-B986-498A-9D73-A860B6F25A04}" presName="spaceBetweenRectangles" presStyleCnt="0"/>
      <dgm:spPr/>
    </dgm:pt>
    <dgm:pt modelId="{9A386E59-73D1-4209-BD48-8852EB84836B}" type="pres">
      <dgm:prSet presAssocID="{5C33676B-2EA1-4A0E-A5D3-52F4086F4E9D}" presName="parentLin" presStyleCnt="0"/>
      <dgm:spPr/>
    </dgm:pt>
    <dgm:pt modelId="{1CAFAB8E-F269-43A4-9B4F-70319D37D82C}" type="pres">
      <dgm:prSet presAssocID="{5C33676B-2EA1-4A0E-A5D3-52F4086F4E9D}" presName="parentLeftMargin" presStyleLbl="node1" presStyleIdx="1" presStyleCnt="3"/>
      <dgm:spPr/>
    </dgm:pt>
    <dgm:pt modelId="{E63F452A-02AB-48DD-AC6D-2A4952CFD19E}" type="pres">
      <dgm:prSet presAssocID="{5C33676B-2EA1-4A0E-A5D3-52F4086F4E9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41AD256-4E0A-4350-A778-6D35DAC2B4D6}" type="pres">
      <dgm:prSet presAssocID="{5C33676B-2EA1-4A0E-A5D3-52F4086F4E9D}" presName="negativeSpace" presStyleCnt="0"/>
      <dgm:spPr/>
    </dgm:pt>
    <dgm:pt modelId="{223E585F-546A-4AB6-A31F-94C0EEBD58E8}" type="pres">
      <dgm:prSet presAssocID="{5C33676B-2EA1-4A0E-A5D3-52F4086F4E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6C2B10-5BE4-4E76-B5EA-5A82B22D5951}" type="presOf" srcId="{AA762D44-C462-4278-B353-1DC729D379D3}" destId="{692414AE-A12B-4E3D-BB36-9875FED2D071}" srcOrd="0" destOrd="0" presId="urn:microsoft.com/office/officeart/2005/8/layout/list1"/>
    <dgm:cxn modelId="{BE122217-823B-431A-9C40-6D7D87AA8F5E}" type="presOf" srcId="{EAE0515D-4BAF-4570-AC34-34BB20EB6C79}" destId="{D745C90F-BBE5-4F06-91DA-D201D6379BCD}" srcOrd="0" destOrd="0" presId="urn:microsoft.com/office/officeart/2005/8/layout/list1"/>
    <dgm:cxn modelId="{5A5F1D18-3BC5-4CB6-8930-D22AB692871C}" srcId="{AA762D44-C462-4278-B353-1DC729D379D3}" destId="{5C33676B-2EA1-4A0E-A5D3-52F4086F4E9D}" srcOrd="2" destOrd="0" parTransId="{7CD7AE19-DAC3-42E2-88D6-00BC4BE455E8}" sibTransId="{C163AE5F-38E3-4E85-901D-716CA26A9806}"/>
    <dgm:cxn modelId="{0D422C1E-B383-4541-84C7-3FF5C4C76F98}" type="presOf" srcId="{BD8BBFE8-1BE1-40AF-A003-E7463458A045}" destId="{17BFF177-B610-4062-B76A-3778E91115C3}" srcOrd="0" destOrd="0" presId="urn:microsoft.com/office/officeart/2005/8/layout/list1"/>
    <dgm:cxn modelId="{D0659B60-09CB-4E42-ABA5-CBD663E7FAD4}" srcId="{0ED78370-BAC5-4E78-BBF6-F67B62EBACD7}" destId="{B350641E-40BC-4138-B609-48DECABB4AB9}" srcOrd="0" destOrd="0" parTransId="{DECD85BB-DD58-4DAC-9FBB-CF2A9910965F}" sibTransId="{F19DD959-F63B-4A27-BB37-358991EB4BA4}"/>
    <dgm:cxn modelId="{F2173243-4369-4A6C-A55F-1E9215729F6D}" type="presOf" srcId="{5C33676B-2EA1-4A0E-A5D3-52F4086F4E9D}" destId="{1CAFAB8E-F269-43A4-9B4F-70319D37D82C}" srcOrd="0" destOrd="0" presId="urn:microsoft.com/office/officeart/2005/8/layout/list1"/>
    <dgm:cxn modelId="{B0F5454A-B4D5-4DF0-A1B9-D7D0F2AAC183}" srcId="{5C33676B-2EA1-4A0E-A5D3-52F4086F4E9D}" destId="{7DA92D1D-9DA5-4554-982A-7BD049BC9FCC}" srcOrd="0" destOrd="0" parTransId="{3357CEB0-5322-4BEB-943C-240AD6DB9AAB}" sibTransId="{66EE17EB-1EFE-47AC-9EC7-DEC8B0C5B272}"/>
    <dgm:cxn modelId="{8CE92B6F-49B5-49CE-B213-5D5BC87143ED}" type="presOf" srcId="{7DA92D1D-9DA5-4554-982A-7BD049BC9FCC}" destId="{223E585F-546A-4AB6-A31F-94C0EEBD58E8}" srcOrd="0" destOrd="0" presId="urn:microsoft.com/office/officeart/2005/8/layout/list1"/>
    <dgm:cxn modelId="{DC02098B-58C4-4923-83C5-D766DE6EC50D}" srcId="{EAE0515D-4BAF-4570-AC34-34BB20EB6C79}" destId="{BD8BBFE8-1BE1-40AF-A003-E7463458A045}" srcOrd="0" destOrd="0" parTransId="{D4974104-5039-4206-B0C5-AC5F1583C0C2}" sibTransId="{918281B9-E443-4BC6-B88D-535F95C823AD}"/>
    <dgm:cxn modelId="{AC8E4F93-F0BF-4B67-B83C-2D6409003F69}" srcId="{AA762D44-C462-4278-B353-1DC729D379D3}" destId="{EAE0515D-4BAF-4570-AC34-34BB20EB6C79}" srcOrd="0" destOrd="0" parTransId="{A21A6D2C-CBCE-4082-90A1-8A7D3BD9BDB4}" sibTransId="{17333DD2-7FD1-474F-BE8C-32C5F3C27187}"/>
    <dgm:cxn modelId="{8640D99C-F627-4DB5-9F4B-25F2D0D3E087}" srcId="{AA762D44-C462-4278-B353-1DC729D379D3}" destId="{0ED78370-BAC5-4E78-BBF6-F67B62EBACD7}" srcOrd="1" destOrd="0" parTransId="{EF61E28D-1867-452C-B158-4A6A8B0A7954}" sibTransId="{DB21891F-B986-498A-9D73-A860B6F25A04}"/>
    <dgm:cxn modelId="{26DA0FA5-E6BD-4ADF-92BB-694FBD7AE5F4}" type="presOf" srcId="{0ED78370-BAC5-4E78-BBF6-F67B62EBACD7}" destId="{5CF6E9AC-C212-4D11-BFEF-D0ED07EE4E7A}" srcOrd="0" destOrd="0" presId="urn:microsoft.com/office/officeart/2005/8/layout/list1"/>
    <dgm:cxn modelId="{149756BC-5306-4154-9D91-6B79B55401CC}" type="presOf" srcId="{B350641E-40BC-4138-B609-48DECABB4AB9}" destId="{1191B5A0-B7D6-43A7-AFBC-8969A3F4F048}" srcOrd="0" destOrd="0" presId="urn:microsoft.com/office/officeart/2005/8/layout/list1"/>
    <dgm:cxn modelId="{B8832CD4-C0AE-47A9-8B40-548AB95D9955}" type="presOf" srcId="{0ED78370-BAC5-4E78-BBF6-F67B62EBACD7}" destId="{0B177533-D0C4-4A11-AA35-C10D7D9B709B}" srcOrd="1" destOrd="0" presId="urn:microsoft.com/office/officeart/2005/8/layout/list1"/>
    <dgm:cxn modelId="{B004F6F1-D80B-454A-AFAE-198DF1EE6560}" type="presOf" srcId="{EAE0515D-4BAF-4570-AC34-34BB20EB6C79}" destId="{621DD95E-F3A1-4189-BA26-51D9702FE609}" srcOrd="1" destOrd="0" presId="urn:microsoft.com/office/officeart/2005/8/layout/list1"/>
    <dgm:cxn modelId="{CE40BDF8-29F4-48B8-B052-9AA239F036F0}" type="presOf" srcId="{5C33676B-2EA1-4A0E-A5D3-52F4086F4E9D}" destId="{E63F452A-02AB-48DD-AC6D-2A4952CFD19E}" srcOrd="1" destOrd="0" presId="urn:microsoft.com/office/officeart/2005/8/layout/list1"/>
    <dgm:cxn modelId="{855FE7A5-B857-49D8-9D56-335CD671C38C}" type="presParOf" srcId="{692414AE-A12B-4E3D-BB36-9875FED2D071}" destId="{09F02BD8-F656-4FD5-A40E-395B4754B941}" srcOrd="0" destOrd="0" presId="urn:microsoft.com/office/officeart/2005/8/layout/list1"/>
    <dgm:cxn modelId="{A02EEB3B-CDA1-43BE-A09F-D61667D71B92}" type="presParOf" srcId="{09F02BD8-F656-4FD5-A40E-395B4754B941}" destId="{D745C90F-BBE5-4F06-91DA-D201D6379BCD}" srcOrd="0" destOrd="0" presId="urn:microsoft.com/office/officeart/2005/8/layout/list1"/>
    <dgm:cxn modelId="{A5E93177-6D09-4A6B-89C4-836CD94632CE}" type="presParOf" srcId="{09F02BD8-F656-4FD5-A40E-395B4754B941}" destId="{621DD95E-F3A1-4189-BA26-51D9702FE609}" srcOrd="1" destOrd="0" presId="urn:microsoft.com/office/officeart/2005/8/layout/list1"/>
    <dgm:cxn modelId="{97667D22-71C6-4173-A02B-E6F4DAE88513}" type="presParOf" srcId="{692414AE-A12B-4E3D-BB36-9875FED2D071}" destId="{4CE6D029-049B-431F-AF5D-9796AECE7494}" srcOrd="1" destOrd="0" presId="urn:microsoft.com/office/officeart/2005/8/layout/list1"/>
    <dgm:cxn modelId="{D46096FC-1B62-4556-BD29-DFE7E9A67BE2}" type="presParOf" srcId="{692414AE-A12B-4E3D-BB36-9875FED2D071}" destId="{17BFF177-B610-4062-B76A-3778E91115C3}" srcOrd="2" destOrd="0" presId="urn:microsoft.com/office/officeart/2005/8/layout/list1"/>
    <dgm:cxn modelId="{C7991FFD-1DEE-4696-A83B-ACDC7C85549F}" type="presParOf" srcId="{692414AE-A12B-4E3D-BB36-9875FED2D071}" destId="{5B275261-937C-4505-8708-465D488422F5}" srcOrd="3" destOrd="0" presId="urn:microsoft.com/office/officeart/2005/8/layout/list1"/>
    <dgm:cxn modelId="{994DD6E8-3FC4-46EE-BF1A-0888495C0D24}" type="presParOf" srcId="{692414AE-A12B-4E3D-BB36-9875FED2D071}" destId="{35526F58-D0D7-4916-AEDC-820C39BB750A}" srcOrd="4" destOrd="0" presId="urn:microsoft.com/office/officeart/2005/8/layout/list1"/>
    <dgm:cxn modelId="{55B4DF52-DB50-4068-8743-7A4E8B782C29}" type="presParOf" srcId="{35526F58-D0D7-4916-AEDC-820C39BB750A}" destId="{5CF6E9AC-C212-4D11-BFEF-D0ED07EE4E7A}" srcOrd="0" destOrd="0" presId="urn:microsoft.com/office/officeart/2005/8/layout/list1"/>
    <dgm:cxn modelId="{9E903873-2815-4403-A27F-B26543F13C77}" type="presParOf" srcId="{35526F58-D0D7-4916-AEDC-820C39BB750A}" destId="{0B177533-D0C4-4A11-AA35-C10D7D9B709B}" srcOrd="1" destOrd="0" presId="urn:microsoft.com/office/officeart/2005/8/layout/list1"/>
    <dgm:cxn modelId="{5A74433B-A24A-410F-90CD-C37BB6A9EEF6}" type="presParOf" srcId="{692414AE-A12B-4E3D-BB36-9875FED2D071}" destId="{3B359B56-BADC-42E2-A67B-B8A6B3313439}" srcOrd="5" destOrd="0" presId="urn:microsoft.com/office/officeart/2005/8/layout/list1"/>
    <dgm:cxn modelId="{8A75B2E2-ABD7-4A29-AE33-90CDCA25C5A0}" type="presParOf" srcId="{692414AE-A12B-4E3D-BB36-9875FED2D071}" destId="{1191B5A0-B7D6-43A7-AFBC-8969A3F4F048}" srcOrd="6" destOrd="0" presId="urn:microsoft.com/office/officeart/2005/8/layout/list1"/>
    <dgm:cxn modelId="{BFF4A423-7985-4C9D-95E4-2A672B974C60}" type="presParOf" srcId="{692414AE-A12B-4E3D-BB36-9875FED2D071}" destId="{E637B64D-988B-4CCA-891A-C0649B56B4F8}" srcOrd="7" destOrd="0" presId="urn:microsoft.com/office/officeart/2005/8/layout/list1"/>
    <dgm:cxn modelId="{45AA432F-EAD2-4A61-BC8E-F0CC34DEC37D}" type="presParOf" srcId="{692414AE-A12B-4E3D-BB36-9875FED2D071}" destId="{9A386E59-73D1-4209-BD48-8852EB84836B}" srcOrd="8" destOrd="0" presId="urn:microsoft.com/office/officeart/2005/8/layout/list1"/>
    <dgm:cxn modelId="{2AF1F02E-1870-4C44-AD2A-6746CA9C897E}" type="presParOf" srcId="{9A386E59-73D1-4209-BD48-8852EB84836B}" destId="{1CAFAB8E-F269-43A4-9B4F-70319D37D82C}" srcOrd="0" destOrd="0" presId="urn:microsoft.com/office/officeart/2005/8/layout/list1"/>
    <dgm:cxn modelId="{58FE8D9A-C1A4-4B49-A736-C5A85E960657}" type="presParOf" srcId="{9A386E59-73D1-4209-BD48-8852EB84836B}" destId="{E63F452A-02AB-48DD-AC6D-2A4952CFD19E}" srcOrd="1" destOrd="0" presId="urn:microsoft.com/office/officeart/2005/8/layout/list1"/>
    <dgm:cxn modelId="{5639F97D-49F2-4DC8-A9FB-6B91CC81E1B4}" type="presParOf" srcId="{692414AE-A12B-4E3D-BB36-9875FED2D071}" destId="{541AD256-4E0A-4350-A778-6D35DAC2B4D6}" srcOrd="9" destOrd="0" presId="urn:microsoft.com/office/officeart/2005/8/layout/list1"/>
    <dgm:cxn modelId="{E85A900C-020F-4CE7-8891-5D81227C814E}" type="presParOf" srcId="{692414AE-A12B-4E3D-BB36-9875FED2D071}" destId="{223E585F-546A-4AB6-A31F-94C0EEBD58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FA2E5A-1158-482F-B061-4680ECC727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C0E8D50-31B4-4C95-9370-5F9D81745855}">
      <dgm:prSet phldrT="[Text]"/>
      <dgm:spPr>
        <a:solidFill>
          <a:srgbClr val="009FB0"/>
        </a:solidFill>
        <a:ln>
          <a:solidFill>
            <a:srgbClr val="009FB0"/>
          </a:solidFill>
        </a:ln>
      </dgm:spPr>
      <dgm:t>
        <a:bodyPr/>
        <a:lstStyle/>
        <a:p>
          <a:r>
            <a:rPr lang="en-US" dirty="0"/>
            <a:t>Marking instructions</a:t>
          </a:r>
          <a:endParaRPr lang="en-ZA" dirty="0"/>
        </a:p>
      </dgm:t>
    </dgm:pt>
    <dgm:pt modelId="{4EEA6FED-844F-444F-A896-D5B620A2041D}" type="parTrans" cxnId="{A2218F78-A936-4C89-A3C3-010C0739CA62}">
      <dgm:prSet/>
      <dgm:spPr/>
      <dgm:t>
        <a:bodyPr/>
        <a:lstStyle/>
        <a:p>
          <a:endParaRPr lang="en-ZA"/>
        </a:p>
      </dgm:t>
    </dgm:pt>
    <dgm:pt modelId="{C2427CF8-A690-46C3-93A3-7D8452B7A077}" type="sibTrans" cxnId="{A2218F78-A936-4C89-A3C3-010C0739CA62}">
      <dgm:prSet/>
      <dgm:spPr/>
      <dgm:t>
        <a:bodyPr/>
        <a:lstStyle/>
        <a:p>
          <a:endParaRPr lang="en-ZA"/>
        </a:p>
      </dgm:t>
    </dgm:pt>
    <dgm:pt modelId="{CF440665-DA2E-433B-9B47-806D153D2F48}">
      <dgm:prSet phldrT="[Text]"/>
      <dgm:spPr>
        <a:solidFill>
          <a:srgbClr val="009FB0"/>
        </a:solidFill>
        <a:ln>
          <a:solidFill>
            <a:srgbClr val="009FB0"/>
          </a:solidFill>
        </a:ln>
      </dgm:spPr>
      <dgm:t>
        <a:bodyPr/>
        <a:lstStyle/>
        <a:p>
          <a:r>
            <a:rPr lang="en-US" dirty="0"/>
            <a:t>Rubric</a:t>
          </a:r>
          <a:endParaRPr lang="en-ZA" dirty="0"/>
        </a:p>
      </dgm:t>
    </dgm:pt>
    <dgm:pt modelId="{7DBC219C-A5DF-4D93-AC01-57173B0A89B3}" type="parTrans" cxnId="{3C2C5289-BE73-47EF-A199-9E7E040317F3}">
      <dgm:prSet/>
      <dgm:spPr/>
      <dgm:t>
        <a:bodyPr/>
        <a:lstStyle/>
        <a:p>
          <a:endParaRPr lang="en-ZA"/>
        </a:p>
      </dgm:t>
    </dgm:pt>
    <dgm:pt modelId="{2E65D3D6-CABA-4465-AE84-840D7856499C}" type="sibTrans" cxnId="{3C2C5289-BE73-47EF-A199-9E7E040317F3}">
      <dgm:prSet/>
      <dgm:spPr/>
      <dgm:t>
        <a:bodyPr/>
        <a:lstStyle/>
        <a:p>
          <a:endParaRPr lang="en-ZA"/>
        </a:p>
      </dgm:t>
    </dgm:pt>
    <dgm:pt modelId="{8A162C52-198C-4334-9B32-7319502AAD80}">
      <dgm:prSet phldrT="[Text]"/>
      <dgm:spPr>
        <a:solidFill>
          <a:srgbClr val="009FB0"/>
        </a:solidFill>
        <a:ln>
          <a:solidFill>
            <a:srgbClr val="009FB0"/>
          </a:solidFill>
        </a:ln>
      </dgm:spPr>
      <dgm:t>
        <a:bodyPr/>
        <a:lstStyle/>
        <a:p>
          <a:r>
            <a:rPr lang="en-US" dirty="0"/>
            <a:t>PDF Assignment</a:t>
          </a:r>
          <a:endParaRPr lang="en-ZA" dirty="0"/>
        </a:p>
      </dgm:t>
    </dgm:pt>
    <dgm:pt modelId="{AB5F3196-B1BD-4854-92B5-9E624CA3A392}" type="parTrans" cxnId="{B11D55B7-7CF9-4B70-8318-0AA914B86FCE}">
      <dgm:prSet/>
      <dgm:spPr/>
      <dgm:t>
        <a:bodyPr/>
        <a:lstStyle/>
        <a:p>
          <a:endParaRPr lang="en-ZA"/>
        </a:p>
      </dgm:t>
    </dgm:pt>
    <dgm:pt modelId="{AC179561-D8B0-4D2A-A0F5-4696269115F9}" type="sibTrans" cxnId="{B11D55B7-7CF9-4B70-8318-0AA914B86FCE}">
      <dgm:prSet/>
      <dgm:spPr/>
      <dgm:t>
        <a:bodyPr/>
        <a:lstStyle/>
        <a:p>
          <a:endParaRPr lang="en-ZA"/>
        </a:p>
      </dgm:t>
    </dgm:pt>
    <dgm:pt modelId="{ADC0EBB4-75BC-4EB3-9B39-377CC3A67428}" type="pres">
      <dgm:prSet presAssocID="{89FA2E5A-1158-482F-B061-4680ECC7279D}" presName="linear" presStyleCnt="0">
        <dgm:presLayoutVars>
          <dgm:dir/>
          <dgm:animLvl val="lvl"/>
          <dgm:resizeHandles val="exact"/>
        </dgm:presLayoutVars>
      </dgm:prSet>
      <dgm:spPr/>
    </dgm:pt>
    <dgm:pt modelId="{1FF41F46-CB81-4F56-9564-8A03B0CD2543}" type="pres">
      <dgm:prSet presAssocID="{7C0E8D50-31B4-4C95-9370-5F9D81745855}" presName="parentLin" presStyleCnt="0"/>
      <dgm:spPr/>
    </dgm:pt>
    <dgm:pt modelId="{40D8F9CE-ACC7-4E3F-B8EA-B81BDF306AEF}" type="pres">
      <dgm:prSet presAssocID="{7C0E8D50-31B4-4C95-9370-5F9D81745855}" presName="parentLeftMargin" presStyleLbl="node1" presStyleIdx="0" presStyleCnt="3"/>
      <dgm:spPr/>
    </dgm:pt>
    <dgm:pt modelId="{42D62538-7023-4911-A173-2FC8715FB2D9}" type="pres">
      <dgm:prSet presAssocID="{7C0E8D50-31B4-4C95-9370-5F9D81745855}" presName="parentText" presStyleLbl="node1" presStyleIdx="0" presStyleCnt="3" custLinFactNeighborX="34250" custLinFactNeighborY="4755">
        <dgm:presLayoutVars>
          <dgm:chMax val="0"/>
          <dgm:bulletEnabled val="1"/>
        </dgm:presLayoutVars>
      </dgm:prSet>
      <dgm:spPr/>
    </dgm:pt>
    <dgm:pt modelId="{17887310-DFC3-411D-820C-C3A799822DEA}" type="pres">
      <dgm:prSet presAssocID="{7C0E8D50-31B4-4C95-9370-5F9D81745855}" presName="negativeSpace" presStyleCnt="0"/>
      <dgm:spPr/>
    </dgm:pt>
    <dgm:pt modelId="{176490A8-99FC-46B1-A6BA-26F4BA6938E4}" type="pres">
      <dgm:prSet presAssocID="{7C0E8D50-31B4-4C95-9370-5F9D81745855}" presName="childText" presStyleLbl="conFgAcc1" presStyleIdx="0" presStyleCnt="3" custLinFactNeighborX="0" custLinFactNeighborY="10800">
        <dgm:presLayoutVars>
          <dgm:bulletEnabled val="1"/>
        </dgm:presLayoutVars>
      </dgm:prSet>
      <dgm:spPr>
        <a:ln>
          <a:solidFill>
            <a:srgbClr val="00A1ED"/>
          </a:solidFill>
        </a:ln>
      </dgm:spPr>
    </dgm:pt>
    <dgm:pt modelId="{E0B811E4-5374-4817-A5F3-C3F5957412D1}" type="pres">
      <dgm:prSet presAssocID="{C2427CF8-A690-46C3-93A3-7D8452B7A077}" presName="spaceBetweenRectangles" presStyleCnt="0"/>
      <dgm:spPr/>
    </dgm:pt>
    <dgm:pt modelId="{ABBF13DD-25AA-4E9F-ADEB-EFC9B4EEB842}" type="pres">
      <dgm:prSet presAssocID="{CF440665-DA2E-433B-9B47-806D153D2F48}" presName="parentLin" presStyleCnt="0"/>
      <dgm:spPr/>
    </dgm:pt>
    <dgm:pt modelId="{FED987D0-2AC2-484F-88D4-9DFCBE2770C3}" type="pres">
      <dgm:prSet presAssocID="{CF440665-DA2E-433B-9B47-806D153D2F48}" presName="parentLeftMargin" presStyleLbl="node1" presStyleIdx="0" presStyleCnt="3"/>
      <dgm:spPr/>
    </dgm:pt>
    <dgm:pt modelId="{C72E4D67-B589-4E7D-AB77-F6A1344497CE}" type="pres">
      <dgm:prSet presAssocID="{CF440665-DA2E-433B-9B47-806D153D2F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D987B3-0F76-4EC3-952A-2F779C18D4BB}" type="pres">
      <dgm:prSet presAssocID="{CF440665-DA2E-433B-9B47-806D153D2F48}" presName="negativeSpace" presStyleCnt="0"/>
      <dgm:spPr/>
    </dgm:pt>
    <dgm:pt modelId="{3F06A049-96AC-4C6B-9682-FBE06AC17D54}" type="pres">
      <dgm:prSet presAssocID="{CF440665-DA2E-433B-9B47-806D153D2F48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A1ED"/>
          </a:solidFill>
        </a:ln>
      </dgm:spPr>
    </dgm:pt>
    <dgm:pt modelId="{E0B55068-D17A-4A71-85B8-09EF98FB99D4}" type="pres">
      <dgm:prSet presAssocID="{2E65D3D6-CABA-4465-AE84-840D7856499C}" presName="spaceBetweenRectangles" presStyleCnt="0"/>
      <dgm:spPr/>
    </dgm:pt>
    <dgm:pt modelId="{B3955145-683D-431F-9384-FB3595C97B23}" type="pres">
      <dgm:prSet presAssocID="{8A162C52-198C-4334-9B32-7319502AAD80}" presName="parentLin" presStyleCnt="0"/>
      <dgm:spPr/>
    </dgm:pt>
    <dgm:pt modelId="{FB166ED1-F37B-4FF3-A32D-6E0533AC40D1}" type="pres">
      <dgm:prSet presAssocID="{8A162C52-198C-4334-9B32-7319502AAD80}" presName="parentLeftMargin" presStyleLbl="node1" presStyleIdx="1" presStyleCnt="3"/>
      <dgm:spPr/>
    </dgm:pt>
    <dgm:pt modelId="{4BBC9C30-0B5D-4538-8A98-465433CBAA3C}" type="pres">
      <dgm:prSet presAssocID="{8A162C52-198C-4334-9B32-7319502AAD8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2F4E465-6330-4563-BB20-CA4791272CDC}" type="pres">
      <dgm:prSet presAssocID="{8A162C52-198C-4334-9B32-7319502AAD80}" presName="negativeSpace" presStyleCnt="0"/>
      <dgm:spPr/>
    </dgm:pt>
    <dgm:pt modelId="{5C60B8D7-57A5-4BAE-9DED-F745A3870B12}" type="pres">
      <dgm:prSet presAssocID="{8A162C52-198C-4334-9B32-7319502AAD80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A1ED"/>
          </a:solidFill>
        </a:ln>
      </dgm:spPr>
    </dgm:pt>
  </dgm:ptLst>
  <dgm:cxnLst>
    <dgm:cxn modelId="{4D9E5E65-574F-448B-9D28-3CECCA59F525}" type="presOf" srcId="{7C0E8D50-31B4-4C95-9370-5F9D81745855}" destId="{42D62538-7023-4911-A173-2FC8715FB2D9}" srcOrd="1" destOrd="0" presId="urn:microsoft.com/office/officeart/2005/8/layout/list1"/>
    <dgm:cxn modelId="{A2218F78-A936-4C89-A3C3-010C0739CA62}" srcId="{89FA2E5A-1158-482F-B061-4680ECC7279D}" destId="{7C0E8D50-31B4-4C95-9370-5F9D81745855}" srcOrd="0" destOrd="0" parTransId="{4EEA6FED-844F-444F-A896-D5B620A2041D}" sibTransId="{C2427CF8-A690-46C3-93A3-7D8452B7A077}"/>
    <dgm:cxn modelId="{B7EE057C-555D-4F3D-A9E4-F076D1EDD689}" type="presOf" srcId="{CF440665-DA2E-433B-9B47-806D153D2F48}" destId="{FED987D0-2AC2-484F-88D4-9DFCBE2770C3}" srcOrd="0" destOrd="0" presId="urn:microsoft.com/office/officeart/2005/8/layout/list1"/>
    <dgm:cxn modelId="{3C2C5289-BE73-47EF-A199-9E7E040317F3}" srcId="{89FA2E5A-1158-482F-B061-4680ECC7279D}" destId="{CF440665-DA2E-433B-9B47-806D153D2F48}" srcOrd="1" destOrd="0" parTransId="{7DBC219C-A5DF-4D93-AC01-57173B0A89B3}" sibTransId="{2E65D3D6-CABA-4465-AE84-840D7856499C}"/>
    <dgm:cxn modelId="{AA2E1D8A-3CA5-40B9-B1BB-DE03A429D1DD}" type="presOf" srcId="{89FA2E5A-1158-482F-B061-4680ECC7279D}" destId="{ADC0EBB4-75BC-4EB3-9B39-377CC3A67428}" srcOrd="0" destOrd="0" presId="urn:microsoft.com/office/officeart/2005/8/layout/list1"/>
    <dgm:cxn modelId="{71DB1D8B-3DDA-43B2-BBB4-BD66D30534F0}" type="presOf" srcId="{8A162C52-198C-4334-9B32-7319502AAD80}" destId="{FB166ED1-F37B-4FF3-A32D-6E0533AC40D1}" srcOrd="0" destOrd="0" presId="urn:microsoft.com/office/officeart/2005/8/layout/list1"/>
    <dgm:cxn modelId="{54456896-CDAD-481F-A366-2F7BAF9F5BDB}" type="presOf" srcId="{8A162C52-198C-4334-9B32-7319502AAD80}" destId="{4BBC9C30-0B5D-4538-8A98-465433CBAA3C}" srcOrd="1" destOrd="0" presId="urn:microsoft.com/office/officeart/2005/8/layout/list1"/>
    <dgm:cxn modelId="{B11D55B7-7CF9-4B70-8318-0AA914B86FCE}" srcId="{89FA2E5A-1158-482F-B061-4680ECC7279D}" destId="{8A162C52-198C-4334-9B32-7319502AAD80}" srcOrd="2" destOrd="0" parTransId="{AB5F3196-B1BD-4854-92B5-9E624CA3A392}" sibTransId="{AC179561-D8B0-4D2A-A0F5-4696269115F9}"/>
    <dgm:cxn modelId="{EAF865C3-B08D-4AE9-88D4-7A110D20AFA8}" type="presOf" srcId="{CF440665-DA2E-433B-9B47-806D153D2F48}" destId="{C72E4D67-B589-4E7D-AB77-F6A1344497CE}" srcOrd="1" destOrd="0" presId="urn:microsoft.com/office/officeart/2005/8/layout/list1"/>
    <dgm:cxn modelId="{5B9E53F1-5BBC-4897-A6AD-A04C2FAE9869}" type="presOf" srcId="{7C0E8D50-31B4-4C95-9370-5F9D81745855}" destId="{40D8F9CE-ACC7-4E3F-B8EA-B81BDF306AEF}" srcOrd="0" destOrd="0" presId="urn:microsoft.com/office/officeart/2005/8/layout/list1"/>
    <dgm:cxn modelId="{B6F91EAC-89BA-4C73-A61C-734B532BF82C}" type="presParOf" srcId="{ADC0EBB4-75BC-4EB3-9B39-377CC3A67428}" destId="{1FF41F46-CB81-4F56-9564-8A03B0CD2543}" srcOrd="0" destOrd="0" presId="urn:microsoft.com/office/officeart/2005/8/layout/list1"/>
    <dgm:cxn modelId="{C2D47C41-A81C-4897-BFA8-5704641E9D65}" type="presParOf" srcId="{1FF41F46-CB81-4F56-9564-8A03B0CD2543}" destId="{40D8F9CE-ACC7-4E3F-B8EA-B81BDF306AEF}" srcOrd="0" destOrd="0" presId="urn:microsoft.com/office/officeart/2005/8/layout/list1"/>
    <dgm:cxn modelId="{C09A6494-A069-4C82-A07A-D2F718F8CEBE}" type="presParOf" srcId="{1FF41F46-CB81-4F56-9564-8A03B0CD2543}" destId="{42D62538-7023-4911-A173-2FC8715FB2D9}" srcOrd="1" destOrd="0" presId="urn:microsoft.com/office/officeart/2005/8/layout/list1"/>
    <dgm:cxn modelId="{839D7E09-F9A6-4261-B8FF-6DF30A8F17CC}" type="presParOf" srcId="{ADC0EBB4-75BC-4EB3-9B39-377CC3A67428}" destId="{17887310-DFC3-411D-820C-C3A799822DEA}" srcOrd="1" destOrd="0" presId="urn:microsoft.com/office/officeart/2005/8/layout/list1"/>
    <dgm:cxn modelId="{C5481B20-F9FE-44D1-B59A-65EA1CADA55C}" type="presParOf" srcId="{ADC0EBB4-75BC-4EB3-9B39-377CC3A67428}" destId="{176490A8-99FC-46B1-A6BA-26F4BA6938E4}" srcOrd="2" destOrd="0" presId="urn:microsoft.com/office/officeart/2005/8/layout/list1"/>
    <dgm:cxn modelId="{904AA806-3EB8-436A-BA3A-329FD3F1202A}" type="presParOf" srcId="{ADC0EBB4-75BC-4EB3-9B39-377CC3A67428}" destId="{E0B811E4-5374-4817-A5F3-C3F5957412D1}" srcOrd="3" destOrd="0" presId="urn:microsoft.com/office/officeart/2005/8/layout/list1"/>
    <dgm:cxn modelId="{852AFD91-DCA4-4701-8369-DFDDD9D1DD07}" type="presParOf" srcId="{ADC0EBB4-75BC-4EB3-9B39-377CC3A67428}" destId="{ABBF13DD-25AA-4E9F-ADEB-EFC9B4EEB842}" srcOrd="4" destOrd="0" presId="urn:microsoft.com/office/officeart/2005/8/layout/list1"/>
    <dgm:cxn modelId="{0448C5E9-B383-4C02-AD11-ACCC1B7FD89E}" type="presParOf" srcId="{ABBF13DD-25AA-4E9F-ADEB-EFC9B4EEB842}" destId="{FED987D0-2AC2-484F-88D4-9DFCBE2770C3}" srcOrd="0" destOrd="0" presId="urn:microsoft.com/office/officeart/2005/8/layout/list1"/>
    <dgm:cxn modelId="{33DF8910-95AB-459C-AECE-68D52F852F4A}" type="presParOf" srcId="{ABBF13DD-25AA-4E9F-ADEB-EFC9B4EEB842}" destId="{C72E4D67-B589-4E7D-AB77-F6A1344497CE}" srcOrd="1" destOrd="0" presId="urn:microsoft.com/office/officeart/2005/8/layout/list1"/>
    <dgm:cxn modelId="{33E0D1E1-35C2-4C21-BCD0-1119EDB5DC0E}" type="presParOf" srcId="{ADC0EBB4-75BC-4EB3-9B39-377CC3A67428}" destId="{2BD987B3-0F76-4EC3-952A-2F779C18D4BB}" srcOrd="5" destOrd="0" presId="urn:microsoft.com/office/officeart/2005/8/layout/list1"/>
    <dgm:cxn modelId="{1FDD92FA-8979-4938-9FA3-32DF5813F0B8}" type="presParOf" srcId="{ADC0EBB4-75BC-4EB3-9B39-377CC3A67428}" destId="{3F06A049-96AC-4C6B-9682-FBE06AC17D54}" srcOrd="6" destOrd="0" presId="urn:microsoft.com/office/officeart/2005/8/layout/list1"/>
    <dgm:cxn modelId="{B3E020A2-0350-4E75-84FA-593CAED14545}" type="presParOf" srcId="{ADC0EBB4-75BC-4EB3-9B39-377CC3A67428}" destId="{E0B55068-D17A-4A71-85B8-09EF98FB99D4}" srcOrd="7" destOrd="0" presId="urn:microsoft.com/office/officeart/2005/8/layout/list1"/>
    <dgm:cxn modelId="{ADC166AA-8745-4A68-A1A2-B077A9AB69C5}" type="presParOf" srcId="{ADC0EBB4-75BC-4EB3-9B39-377CC3A67428}" destId="{B3955145-683D-431F-9384-FB3595C97B23}" srcOrd="8" destOrd="0" presId="urn:microsoft.com/office/officeart/2005/8/layout/list1"/>
    <dgm:cxn modelId="{F583B75B-D962-4884-BC68-D23999F1A023}" type="presParOf" srcId="{B3955145-683D-431F-9384-FB3595C97B23}" destId="{FB166ED1-F37B-4FF3-A32D-6E0533AC40D1}" srcOrd="0" destOrd="0" presId="urn:microsoft.com/office/officeart/2005/8/layout/list1"/>
    <dgm:cxn modelId="{1732926B-FBF9-415D-857A-2991176A783A}" type="presParOf" srcId="{B3955145-683D-431F-9384-FB3595C97B23}" destId="{4BBC9C30-0B5D-4538-8A98-465433CBAA3C}" srcOrd="1" destOrd="0" presId="urn:microsoft.com/office/officeart/2005/8/layout/list1"/>
    <dgm:cxn modelId="{CAC13B69-0B8E-447C-B42A-EEAB23EBB304}" type="presParOf" srcId="{ADC0EBB4-75BC-4EB3-9B39-377CC3A67428}" destId="{72F4E465-6330-4563-BB20-CA4791272CDC}" srcOrd="9" destOrd="0" presId="urn:microsoft.com/office/officeart/2005/8/layout/list1"/>
    <dgm:cxn modelId="{3C130384-5D4D-4A1A-812D-3CA9B578E13A}" type="presParOf" srcId="{ADC0EBB4-75BC-4EB3-9B39-377CC3A67428}" destId="{5C60B8D7-57A5-4BAE-9DED-F745A3870B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F0619C-F28B-4653-A02E-1BF775B4CD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A431AF7-242A-4806-B764-D8A3290FFD7C}">
      <dgm:prSet phldrT="[Text]"/>
      <dgm:spPr>
        <a:solidFill>
          <a:srgbClr val="006690"/>
        </a:solidFill>
        <a:ln>
          <a:solidFill>
            <a:srgbClr val="006690"/>
          </a:solidFill>
        </a:ln>
      </dgm:spPr>
      <dgm:t>
        <a:bodyPr/>
        <a:lstStyle/>
        <a:p>
          <a:r>
            <a:rPr lang="en-US" dirty="0"/>
            <a:t>Page by page analysis</a:t>
          </a:r>
          <a:endParaRPr lang="en-ZA" dirty="0"/>
        </a:p>
      </dgm:t>
    </dgm:pt>
    <dgm:pt modelId="{5C4BE573-64FE-42F7-AEFC-EDDDECCAF9DA}" type="parTrans" cxnId="{0BD452C0-0EE7-458F-BEB9-8BF15534D0F7}">
      <dgm:prSet/>
      <dgm:spPr/>
      <dgm:t>
        <a:bodyPr/>
        <a:lstStyle/>
        <a:p>
          <a:endParaRPr lang="en-ZA"/>
        </a:p>
      </dgm:t>
    </dgm:pt>
    <dgm:pt modelId="{B9FA3834-CBDE-46F9-ADCC-AB58DDDDB926}" type="sibTrans" cxnId="{0BD452C0-0EE7-458F-BEB9-8BF15534D0F7}">
      <dgm:prSet/>
      <dgm:spPr/>
      <dgm:t>
        <a:bodyPr/>
        <a:lstStyle/>
        <a:p>
          <a:endParaRPr lang="en-ZA"/>
        </a:p>
      </dgm:t>
    </dgm:pt>
    <dgm:pt modelId="{84AA243B-D1FA-4427-B18F-4F9497AFCBFD}">
      <dgm:prSet phldrT="[Text]"/>
      <dgm:spPr>
        <a:solidFill>
          <a:srgbClr val="006690"/>
        </a:solidFill>
        <a:ln>
          <a:solidFill>
            <a:srgbClr val="006690"/>
          </a:solidFill>
        </a:ln>
      </dgm:spPr>
      <dgm:t>
        <a:bodyPr/>
        <a:lstStyle/>
        <a:p>
          <a:r>
            <a:rPr lang="en-US" dirty="0"/>
            <a:t>Score as per rubric</a:t>
          </a:r>
          <a:endParaRPr lang="en-ZA" dirty="0"/>
        </a:p>
      </dgm:t>
    </dgm:pt>
    <dgm:pt modelId="{6F5265BB-5726-44F4-A124-B18F850898DF}" type="parTrans" cxnId="{477F7937-58AF-4FFC-AB97-16CA6CE21626}">
      <dgm:prSet/>
      <dgm:spPr/>
      <dgm:t>
        <a:bodyPr/>
        <a:lstStyle/>
        <a:p>
          <a:endParaRPr lang="en-ZA"/>
        </a:p>
      </dgm:t>
    </dgm:pt>
    <dgm:pt modelId="{98737484-429D-46F2-87DA-AB0D1BDF6884}" type="sibTrans" cxnId="{477F7937-58AF-4FFC-AB97-16CA6CE21626}">
      <dgm:prSet/>
      <dgm:spPr/>
      <dgm:t>
        <a:bodyPr/>
        <a:lstStyle/>
        <a:p>
          <a:endParaRPr lang="en-ZA"/>
        </a:p>
      </dgm:t>
    </dgm:pt>
    <dgm:pt modelId="{43A00F4F-4926-4226-99FE-BCB20113BAEE}">
      <dgm:prSet phldrT="[Text]"/>
      <dgm:spPr>
        <a:solidFill>
          <a:srgbClr val="006690"/>
        </a:solidFill>
        <a:ln>
          <a:solidFill>
            <a:srgbClr val="006690"/>
          </a:solidFill>
        </a:ln>
      </dgm:spPr>
      <dgm:t>
        <a:bodyPr/>
        <a:lstStyle/>
        <a:p>
          <a:r>
            <a:rPr lang="en-US" dirty="0"/>
            <a:t>Overall analysis</a:t>
          </a:r>
          <a:endParaRPr lang="en-ZA" dirty="0"/>
        </a:p>
      </dgm:t>
    </dgm:pt>
    <dgm:pt modelId="{146CABA4-314D-4F9D-B012-662CE99F8F15}" type="parTrans" cxnId="{0237F0EF-BB3C-4A4E-A1C8-9C54CA56CBDE}">
      <dgm:prSet/>
      <dgm:spPr/>
      <dgm:t>
        <a:bodyPr/>
        <a:lstStyle/>
        <a:p>
          <a:endParaRPr lang="en-ZA"/>
        </a:p>
      </dgm:t>
    </dgm:pt>
    <dgm:pt modelId="{8C23CA34-9FC0-4E57-B38D-360A758CB55A}" type="sibTrans" cxnId="{0237F0EF-BB3C-4A4E-A1C8-9C54CA56CBDE}">
      <dgm:prSet/>
      <dgm:spPr/>
      <dgm:t>
        <a:bodyPr/>
        <a:lstStyle/>
        <a:p>
          <a:endParaRPr lang="en-ZA"/>
        </a:p>
      </dgm:t>
    </dgm:pt>
    <dgm:pt modelId="{95D4361E-E4E4-4A56-9CDC-D7173A380175}" type="pres">
      <dgm:prSet presAssocID="{C8F0619C-F28B-4653-A02E-1BF775B4CD24}" presName="linear" presStyleCnt="0">
        <dgm:presLayoutVars>
          <dgm:dir/>
          <dgm:animLvl val="lvl"/>
          <dgm:resizeHandles val="exact"/>
        </dgm:presLayoutVars>
      </dgm:prSet>
      <dgm:spPr/>
    </dgm:pt>
    <dgm:pt modelId="{20E27775-C003-445E-BC8F-3B2E0BF7D066}" type="pres">
      <dgm:prSet presAssocID="{6A431AF7-242A-4806-B764-D8A3290FFD7C}" presName="parentLin" presStyleCnt="0"/>
      <dgm:spPr/>
    </dgm:pt>
    <dgm:pt modelId="{56A44E02-D170-438E-93E5-F40E01B551CA}" type="pres">
      <dgm:prSet presAssocID="{6A431AF7-242A-4806-B764-D8A3290FFD7C}" presName="parentLeftMargin" presStyleLbl="node1" presStyleIdx="0" presStyleCnt="3"/>
      <dgm:spPr/>
    </dgm:pt>
    <dgm:pt modelId="{4A50F4E1-2683-45CE-9310-D7FFA23F776E}" type="pres">
      <dgm:prSet presAssocID="{6A431AF7-242A-4806-B764-D8A3290FFD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5E9A21-C547-4509-84E8-D6F78F3363DF}" type="pres">
      <dgm:prSet presAssocID="{6A431AF7-242A-4806-B764-D8A3290FFD7C}" presName="negativeSpace" presStyleCnt="0"/>
      <dgm:spPr/>
    </dgm:pt>
    <dgm:pt modelId="{07BE820D-9CC9-4B73-9E89-48A875C6D3EF}" type="pres">
      <dgm:prSet presAssocID="{6A431AF7-242A-4806-B764-D8A3290FFD7C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A1ED"/>
          </a:solidFill>
        </a:ln>
      </dgm:spPr>
    </dgm:pt>
    <dgm:pt modelId="{0A424F8B-7974-4218-A14B-013018B4FE1A}" type="pres">
      <dgm:prSet presAssocID="{B9FA3834-CBDE-46F9-ADCC-AB58DDDDB926}" presName="spaceBetweenRectangles" presStyleCnt="0"/>
      <dgm:spPr/>
    </dgm:pt>
    <dgm:pt modelId="{E53086B0-5AEF-4401-AC40-C6540A0515A1}" type="pres">
      <dgm:prSet presAssocID="{84AA243B-D1FA-4427-B18F-4F9497AFCBFD}" presName="parentLin" presStyleCnt="0"/>
      <dgm:spPr/>
    </dgm:pt>
    <dgm:pt modelId="{A8E2FE66-DF4C-4C55-9A65-183AB7AF09F9}" type="pres">
      <dgm:prSet presAssocID="{84AA243B-D1FA-4427-B18F-4F9497AFCBFD}" presName="parentLeftMargin" presStyleLbl="node1" presStyleIdx="0" presStyleCnt="3"/>
      <dgm:spPr/>
    </dgm:pt>
    <dgm:pt modelId="{BC3C873D-C282-4444-B614-3E260714AE6D}" type="pres">
      <dgm:prSet presAssocID="{84AA243B-D1FA-4427-B18F-4F9497AFCB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B06561-B666-45E7-9638-33B0D01C3A45}" type="pres">
      <dgm:prSet presAssocID="{84AA243B-D1FA-4427-B18F-4F9497AFCBFD}" presName="negativeSpace" presStyleCnt="0"/>
      <dgm:spPr/>
    </dgm:pt>
    <dgm:pt modelId="{08481954-8ADF-4CC2-A127-5350BB175C94}" type="pres">
      <dgm:prSet presAssocID="{84AA243B-D1FA-4427-B18F-4F9497AFCBFD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A1ED"/>
          </a:solidFill>
        </a:ln>
      </dgm:spPr>
    </dgm:pt>
    <dgm:pt modelId="{1F19CAE7-BCC1-45FF-9148-CB9CFB12C0A8}" type="pres">
      <dgm:prSet presAssocID="{98737484-429D-46F2-87DA-AB0D1BDF6884}" presName="spaceBetweenRectangles" presStyleCnt="0"/>
      <dgm:spPr/>
    </dgm:pt>
    <dgm:pt modelId="{E80331B8-5C06-4651-8FA6-C9FC6BF497CC}" type="pres">
      <dgm:prSet presAssocID="{43A00F4F-4926-4226-99FE-BCB20113BAEE}" presName="parentLin" presStyleCnt="0"/>
      <dgm:spPr/>
    </dgm:pt>
    <dgm:pt modelId="{E4CB5991-4EFD-4A90-B7E3-F763DCBB2F88}" type="pres">
      <dgm:prSet presAssocID="{43A00F4F-4926-4226-99FE-BCB20113BAEE}" presName="parentLeftMargin" presStyleLbl="node1" presStyleIdx="1" presStyleCnt="3"/>
      <dgm:spPr/>
    </dgm:pt>
    <dgm:pt modelId="{456B0AF5-62A5-4DBD-BDF1-95B30123E3E7}" type="pres">
      <dgm:prSet presAssocID="{43A00F4F-4926-4226-99FE-BCB20113BA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BEE0D1-C129-42E2-8F1E-5F58988C5CE8}" type="pres">
      <dgm:prSet presAssocID="{43A00F4F-4926-4226-99FE-BCB20113BAEE}" presName="negativeSpace" presStyleCnt="0"/>
      <dgm:spPr/>
    </dgm:pt>
    <dgm:pt modelId="{4C3994CA-06AC-4173-BA7F-FE8DFACC8347}" type="pres">
      <dgm:prSet presAssocID="{43A00F4F-4926-4226-99FE-BCB20113BAEE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A1ED"/>
          </a:solidFill>
        </a:ln>
      </dgm:spPr>
    </dgm:pt>
  </dgm:ptLst>
  <dgm:cxnLst>
    <dgm:cxn modelId="{7FFEF02F-C772-4A08-A319-158087CF0EAC}" type="presOf" srcId="{43A00F4F-4926-4226-99FE-BCB20113BAEE}" destId="{E4CB5991-4EFD-4A90-B7E3-F763DCBB2F88}" srcOrd="0" destOrd="0" presId="urn:microsoft.com/office/officeart/2005/8/layout/list1"/>
    <dgm:cxn modelId="{477F7937-58AF-4FFC-AB97-16CA6CE21626}" srcId="{C8F0619C-F28B-4653-A02E-1BF775B4CD24}" destId="{84AA243B-D1FA-4427-B18F-4F9497AFCBFD}" srcOrd="1" destOrd="0" parTransId="{6F5265BB-5726-44F4-A124-B18F850898DF}" sibTransId="{98737484-429D-46F2-87DA-AB0D1BDF6884}"/>
    <dgm:cxn modelId="{C67A7E6E-C722-47EF-88D9-A47BA8A5FA2F}" type="presOf" srcId="{C8F0619C-F28B-4653-A02E-1BF775B4CD24}" destId="{95D4361E-E4E4-4A56-9CDC-D7173A380175}" srcOrd="0" destOrd="0" presId="urn:microsoft.com/office/officeart/2005/8/layout/list1"/>
    <dgm:cxn modelId="{24418873-44C8-4EDB-ADCB-1B444ABE5194}" type="presOf" srcId="{84AA243B-D1FA-4427-B18F-4F9497AFCBFD}" destId="{BC3C873D-C282-4444-B614-3E260714AE6D}" srcOrd="1" destOrd="0" presId="urn:microsoft.com/office/officeart/2005/8/layout/list1"/>
    <dgm:cxn modelId="{5CBD93AE-3E51-4764-BA39-65D9DCBA194D}" type="presOf" srcId="{43A00F4F-4926-4226-99FE-BCB20113BAEE}" destId="{456B0AF5-62A5-4DBD-BDF1-95B30123E3E7}" srcOrd="1" destOrd="0" presId="urn:microsoft.com/office/officeart/2005/8/layout/list1"/>
    <dgm:cxn modelId="{0BD452C0-0EE7-458F-BEB9-8BF15534D0F7}" srcId="{C8F0619C-F28B-4653-A02E-1BF775B4CD24}" destId="{6A431AF7-242A-4806-B764-D8A3290FFD7C}" srcOrd="0" destOrd="0" parTransId="{5C4BE573-64FE-42F7-AEFC-EDDDECCAF9DA}" sibTransId="{B9FA3834-CBDE-46F9-ADCC-AB58DDDDB926}"/>
    <dgm:cxn modelId="{1508D5E1-B12E-436C-A9DD-1169A922444A}" type="presOf" srcId="{6A431AF7-242A-4806-B764-D8A3290FFD7C}" destId="{4A50F4E1-2683-45CE-9310-D7FFA23F776E}" srcOrd="1" destOrd="0" presId="urn:microsoft.com/office/officeart/2005/8/layout/list1"/>
    <dgm:cxn modelId="{0237F0EF-BB3C-4A4E-A1C8-9C54CA56CBDE}" srcId="{C8F0619C-F28B-4653-A02E-1BF775B4CD24}" destId="{43A00F4F-4926-4226-99FE-BCB20113BAEE}" srcOrd="2" destOrd="0" parTransId="{146CABA4-314D-4F9D-B012-662CE99F8F15}" sibTransId="{8C23CA34-9FC0-4E57-B38D-360A758CB55A}"/>
    <dgm:cxn modelId="{57779DF3-EBC2-415A-908D-7C8D1B3B2510}" type="presOf" srcId="{84AA243B-D1FA-4427-B18F-4F9497AFCBFD}" destId="{A8E2FE66-DF4C-4C55-9A65-183AB7AF09F9}" srcOrd="0" destOrd="0" presId="urn:microsoft.com/office/officeart/2005/8/layout/list1"/>
    <dgm:cxn modelId="{A73435FF-E1A8-48FE-B26A-0FE23C2A9598}" type="presOf" srcId="{6A431AF7-242A-4806-B764-D8A3290FFD7C}" destId="{56A44E02-D170-438E-93E5-F40E01B551CA}" srcOrd="0" destOrd="0" presId="urn:microsoft.com/office/officeart/2005/8/layout/list1"/>
    <dgm:cxn modelId="{534F2248-90B3-4E74-9E3B-8D6B746B6633}" type="presParOf" srcId="{95D4361E-E4E4-4A56-9CDC-D7173A380175}" destId="{20E27775-C003-445E-BC8F-3B2E0BF7D066}" srcOrd="0" destOrd="0" presId="urn:microsoft.com/office/officeart/2005/8/layout/list1"/>
    <dgm:cxn modelId="{7458111F-EE18-45EC-AEF5-406C5EA8C3D3}" type="presParOf" srcId="{20E27775-C003-445E-BC8F-3B2E0BF7D066}" destId="{56A44E02-D170-438E-93E5-F40E01B551CA}" srcOrd="0" destOrd="0" presId="urn:microsoft.com/office/officeart/2005/8/layout/list1"/>
    <dgm:cxn modelId="{35D5E214-5039-477D-AB91-358D5504AE25}" type="presParOf" srcId="{20E27775-C003-445E-BC8F-3B2E0BF7D066}" destId="{4A50F4E1-2683-45CE-9310-D7FFA23F776E}" srcOrd="1" destOrd="0" presId="urn:microsoft.com/office/officeart/2005/8/layout/list1"/>
    <dgm:cxn modelId="{BD3403D7-297D-4CB9-B966-6D3C83231839}" type="presParOf" srcId="{95D4361E-E4E4-4A56-9CDC-D7173A380175}" destId="{515E9A21-C547-4509-84E8-D6F78F3363DF}" srcOrd="1" destOrd="0" presId="urn:microsoft.com/office/officeart/2005/8/layout/list1"/>
    <dgm:cxn modelId="{3E82D8A6-6178-4F66-96B1-5939211FCF1B}" type="presParOf" srcId="{95D4361E-E4E4-4A56-9CDC-D7173A380175}" destId="{07BE820D-9CC9-4B73-9E89-48A875C6D3EF}" srcOrd="2" destOrd="0" presId="urn:microsoft.com/office/officeart/2005/8/layout/list1"/>
    <dgm:cxn modelId="{728D66DB-0AE3-491D-A89F-89612D0A827A}" type="presParOf" srcId="{95D4361E-E4E4-4A56-9CDC-D7173A380175}" destId="{0A424F8B-7974-4218-A14B-013018B4FE1A}" srcOrd="3" destOrd="0" presId="urn:microsoft.com/office/officeart/2005/8/layout/list1"/>
    <dgm:cxn modelId="{97AD323D-69EA-468A-9D99-1EA25E99444D}" type="presParOf" srcId="{95D4361E-E4E4-4A56-9CDC-D7173A380175}" destId="{E53086B0-5AEF-4401-AC40-C6540A0515A1}" srcOrd="4" destOrd="0" presId="urn:microsoft.com/office/officeart/2005/8/layout/list1"/>
    <dgm:cxn modelId="{71E5BA8B-F01D-4DB8-B27B-6E3F4FE2F68A}" type="presParOf" srcId="{E53086B0-5AEF-4401-AC40-C6540A0515A1}" destId="{A8E2FE66-DF4C-4C55-9A65-183AB7AF09F9}" srcOrd="0" destOrd="0" presId="urn:microsoft.com/office/officeart/2005/8/layout/list1"/>
    <dgm:cxn modelId="{90C526A5-6C0D-40D4-A941-3B373BD924CC}" type="presParOf" srcId="{E53086B0-5AEF-4401-AC40-C6540A0515A1}" destId="{BC3C873D-C282-4444-B614-3E260714AE6D}" srcOrd="1" destOrd="0" presId="urn:microsoft.com/office/officeart/2005/8/layout/list1"/>
    <dgm:cxn modelId="{2FFE73AB-7E9C-4FAB-844D-BF5D2A19B334}" type="presParOf" srcId="{95D4361E-E4E4-4A56-9CDC-D7173A380175}" destId="{20B06561-B666-45E7-9638-33B0D01C3A45}" srcOrd="5" destOrd="0" presId="urn:microsoft.com/office/officeart/2005/8/layout/list1"/>
    <dgm:cxn modelId="{4CBF5150-238A-45C7-8314-3BD44C25F18D}" type="presParOf" srcId="{95D4361E-E4E4-4A56-9CDC-D7173A380175}" destId="{08481954-8ADF-4CC2-A127-5350BB175C94}" srcOrd="6" destOrd="0" presId="urn:microsoft.com/office/officeart/2005/8/layout/list1"/>
    <dgm:cxn modelId="{696B6B00-F314-4A7C-A8B0-ADD04718E540}" type="presParOf" srcId="{95D4361E-E4E4-4A56-9CDC-D7173A380175}" destId="{1F19CAE7-BCC1-45FF-9148-CB9CFB12C0A8}" srcOrd="7" destOrd="0" presId="urn:microsoft.com/office/officeart/2005/8/layout/list1"/>
    <dgm:cxn modelId="{0646B2F9-4479-4D40-8E9C-14D4B7355091}" type="presParOf" srcId="{95D4361E-E4E4-4A56-9CDC-D7173A380175}" destId="{E80331B8-5C06-4651-8FA6-C9FC6BF497CC}" srcOrd="8" destOrd="0" presId="urn:microsoft.com/office/officeart/2005/8/layout/list1"/>
    <dgm:cxn modelId="{3259B649-3EE7-491B-968B-1292E24A5817}" type="presParOf" srcId="{E80331B8-5C06-4651-8FA6-C9FC6BF497CC}" destId="{E4CB5991-4EFD-4A90-B7E3-F763DCBB2F88}" srcOrd="0" destOrd="0" presId="urn:microsoft.com/office/officeart/2005/8/layout/list1"/>
    <dgm:cxn modelId="{3690571E-69AF-4CFE-AFC7-880A66138485}" type="presParOf" srcId="{E80331B8-5C06-4651-8FA6-C9FC6BF497CC}" destId="{456B0AF5-62A5-4DBD-BDF1-95B30123E3E7}" srcOrd="1" destOrd="0" presId="urn:microsoft.com/office/officeart/2005/8/layout/list1"/>
    <dgm:cxn modelId="{2BE8A3F9-9FC8-4AA4-BCD1-1F1C6B58AE88}" type="presParOf" srcId="{95D4361E-E4E4-4A56-9CDC-D7173A380175}" destId="{9CBEE0D1-C129-42E2-8F1E-5F58988C5CE8}" srcOrd="9" destOrd="0" presId="urn:microsoft.com/office/officeart/2005/8/layout/list1"/>
    <dgm:cxn modelId="{C9D3BBE7-E754-4025-82E7-A37A1BEB4A8D}" type="presParOf" srcId="{95D4361E-E4E4-4A56-9CDC-D7173A380175}" destId="{4C3994CA-06AC-4173-BA7F-FE8DFACC83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92DDBB-6A87-42B2-8294-CD4A7822B34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D1CBB31-8350-4D2B-BA5E-CC84E09786D9}">
      <dgm:prSet phldrT="[Text]"/>
      <dgm:spPr>
        <a:solidFill>
          <a:srgbClr val="009FB0"/>
        </a:solidFill>
        <a:ln>
          <a:solidFill>
            <a:srgbClr val="009FB0"/>
          </a:solidFill>
        </a:ln>
      </dgm:spPr>
      <dgm:t>
        <a:bodyPr/>
        <a:lstStyle/>
        <a:p>
          <a:r>
            <a:rPr lang="en-ZA" dirty="0"/>
            <a:t>Single file attachment</a:t>
          </a:r>
        </a:p>
      </dgm:t>
    </dgm:pt>
    <dgm:pt modelId="{BB440E81-4A39-4C61-AF99-64BE9935D478}" type="parTrans" cxnId="{CC1BFFA4-F645-44CE-B965-167BF4903F5F}">
      <dgm:prSet/>
      <dgm:spPr/>
      <dgm:t>
        <a:bodyPr/>
        <a:lstStyle/>
        <a:p>
          <a:endParaRPr lang="en-ZA"/>
        </a:p>
      </dgm:t>
    </dgm:pt>
    <dgm:pt modelId="{C4750307-A15C-4796-BDF4-CC26BD6357F4}" type="sibTrans" cxnId="{CC1BFFA4-F645-44CE-B965-167BF4903F5F}">
      <dgm:prSet/>
      <dgm:spPr/>
      <dgm:t>
        <a:bodyPr/>
        <a:lstStyle/>
        <a:p>
          <a:endParaRPr lang="en-ZA"/>
        </a:p>
      </dgm:t>
    </dgm:pt>
    <dgm:pt modelId="{BAF177E3-F411-4383-ADAC-33C61685E87E}">
      <dgm:prSet phldrT="[Text]"/>
      <dgm:spPr>
        <a:solidFill>
          <a:srgbClr val="A4C425"/>
        </a:solidFill>
        <a:ln>
          <a:solidFill>
            <a:srgbClr val="A4C425"/>
          </a:solidFill>
        </a:ln>
      </dgm:spPr>
      <dgm:t>
        <a:bodyPr/>
        <a:lstStyle/>
        <a:p>
          <a:r>
            <a:rPr lang="en-ZA" dirty="0"/>
            <a:t>Text-only pdf</a:t>
          </a:r>
        </a:p>
      </dgm:t>
    </dgm:pt>
    <dgm:pt modelId="{185BE79F-19B6-495E-8357-F45D6BCA37CA}" type="parTrans" cxnId="{37353317-2D43-44A4-A90E-5A58A00E6474}">
      <dgm:prSet/>
      <dgm:spPr/>
      <dgm:t>
        <a:bodyPr/>
        <a:lstStyle/>
        <a:p>
          <a:endParaRPr lang="en-ZA"/>
        </a:p>
      </dgm:t>
    </dgm:pt>
    <dgm:pt modelId="{F967CD67-1017-496B-A611-8277C4F7E17E}" type="sibTrans" cxnId="{37353317-2D43-44A4-A90E-5A58A00E6474}">
      <dgm:prSet/>
      <dgm:spPr/>
      <dgm:t>
        <a:bodyPr/>
        <a:lstStyle/>
        <a:p>
          <a:endParaRPr lang="en-ZA"/>
        </a:p>
      </dgm:t>
    </dgm:pt>
    <dgm:pt modelId="{9D697067-8540-4FBD-8F69-ECD6F86B8B83}">
      <dgm:prSet phldrT="[Text]" custT="1"/>
      <dgm:spPr>
        <a:solidFill>
          <a:srgbClr val="00669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10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200" dirty="0"/>
            <a:t>Rubric grading method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1000" dirty="0"/>
        </a:p>
      </dgm:t>
    </dgm:pt>
    <dgm:pt modelId="{113C7E37-F112-4841-BDBA-5CE230DE51FB}" type="parTrans" cxnId="{696BD28B-6176-40DE-B29F-1BE5D0047CFA}">
      <dgm:prSet/>
      <dgm:spPr/>
      <dgm:t>
        <a:bodyPr/>
        <a:lstStyle/>
        <a:p>
          <a:endParaRPr lang="en-ZA"/>
        </a:p>
      </dgm:t>
    </dgm:pt>
    <dgm:pt modelId="{EC960403-20D0-42C0-9E47-E98894EA94FF}" type="sibTrans" cxnId="{696BD28B-6176-40DE-B29F-1BE5D0047CFA}">
      <dgm:prSet/>
      <dgm:spPr/>
      <dgm:t>
        <a:bodyPr/>
        <a:lstStyle/>
        <a:p>
          <a:endParaRPr lang="en-ZA"/>
        </a:p>
      </dgm:t>
    </dgm:pt>
    <dgm:pt modelId="{28DD1648-B5F9-4554-AA1C-744ACAA2F120}">
      <dgm:prSet phldrT="[Text]"/>
      <dgm:spPr/>
      <dgm:t>
        <a:bodyPr/>
        <a:lstStyle/>
        <a:p>
          <a:r>
            <a:rPr lang="en-ZA" dirty="0"/>
            <a:t>Prompt</a:t>
          </a:r>
        </a:p>
      </dgm:t>
    </dgm:pt>
    <dgm:pt modelId="{0607D4B8-10E9-442C-BEC3-A97D185D5A2A}" type="parTrans" cxnId="{80766593-8FF0-4E27-86DD-03F59568208D}">
      <dgm:prSet/>
      <dgm:spPr/>
      <dgm:t>
        <a:bodyPr/>
        <a:lstStyle/>
        <a:p>
          <a:endParaRPr lang="en-ZA"/>
        </a:p>
      </dgm:t>
    </dgm:pt>
    <dgm:pt modelId="{8E4A42E7-5263-480A-A697-42882A98ACE4}" type="sibTrans" cxnId="{80766593-8FF0-4E27-86DD-03F59568208D}">
      <dgm:prSet/>
      <dgm:spPr/>
      <dgm:t>
        <a:bodyPr/>
        <a:lstStyle/>
        <a:p>
          <a:endParaRPr lang="en-ZA"/>
        </a:p>
      </dgm:t>
    </dgm:pt>
    <dgm:pt modelId="{52751529-9169-4CE7-91A3-02D60624C39A}" type="pres">
      <dgm:prSet presAssocID="{0B92DDBB-6A87-42B2-8294-CD4A7822B346}" presName="Name0" presStyleCnt="0">
        <dgm:presLayoutVars>
          <dgm:chMax val="4"/>
          <dgm:resizeHandles val="exact"/>
        </dgm:presLayoutVars>
      </dgm:prSet>
      <dgm:spPr/>
    </dgm:pt>
    <dgm:pt modelId="{8699DF03-B427-4B97-8E87-A92DEE3226CE}" type="pres">
      <dgm:prSet presAssocID="{0B92DDBB-6A87-42B2-8294-CD4A7822B346}" presName="ellipse" presStyleLbl="trBgShp" presStyleIdx="0" presStyleCnt="1" custLinFactNeighborX="155" custLinFactNeighborY="6818"/>
      <dgm:spPr/>
    </dgm:pt>
    <dgm:pt modelId="{944D1CBE-16A4-469A-86C4-8F6587D91A24}" type="pres">
      <dgm:prSet presAssocID="{0B92DDBB-6A87-42B2-8294-CD4A7822B346}" presName="arrow1" presStyleLbl="fgShp" presStyleIdx="0" presStyleCnt="1" custLinFactNeighborY="29167"/>
      <dgm:spPr/>
    </dgm:pt>
    <dgm:pt modelId="{A6867CB6-BEBC-49DE-A9FE-B670C0B5F5F9}" type="pres">
      <dgm:prSet presAssocID="{0B92DDBB-6A87-42B2-8294-CD4A7822B346}" presName="rectangle" presStyleLbl="revTx" presStyleIdx="0" presStyleCnt="1">
        <dgm:presLayoutVars>
          <dgm:bulletEnabled val="1"/>
        </dgm:presLayoutVars>
      </dgm:prSet>
      <dgm:spPr/>
    </dgm:pt>
    <dgm:pt modelId="{96E4C31E-7206-4208-A873-5F0DE4245487}" type="pres">
      <dgm:prSet presAssocID="{BAF177E3-F411-4383-ADAC-33C61685E87E}" presName="item1" presStyleLbl="node1" presStyleIdx="0" presStyleCnt="3" custLinFactNeighborX="-16000" custLinFactNeighborY="8889">
        <dgm:presLayoutVars>
          <dgm:bulletEnabled val="1"/>
        </dgm:presLayoutVars>
      </dgm:prSet>
      <dgm:spPr/>
    </dgm:pt>
    <dgm:pt modelId="{1B28D0C9-777C-439B-9F85-2D8B55236497}" type="pres">
      <dgm:prSet presAssocID="{9D697067-8540-4FBD-8F69-ECD6F86B8B83}" presName="item2" presStyleLbl="node1" presStyleIdx="1" presStyleCnt="3" custLinFactNeighborX="2963" custLinFactNeighborY="-3333">
        <dgm:presLayoutVars>
          <dgm:bulletEnabled val="1"/>
        </dgm:presLayoutVars>
      </dgm:prSet>
      <dgm:spPr/>
    </dgm:pt>
    <dgm:pt modelId="{DEE52907-6AE8-412C-8476-7143D2589BD9}" type="pres">
      <dgm:prSet presAssocID="{28DD1648-B5F9-4554-AA1C-744ACAA2F120}" presName="item3" presStyleLbl="node1" presStyleIdx="2" presStyleCnt="3" custLinFactNeighborX="2222" custLinFactNeighborY="17037">
        <dgm:presLayoutVars>
          <dgm:bulletEnabled val="1"/>
        </dgm:presLayoutVars>
      </dgm:prSet>
      <dgm:spPr/>
    </dgm:pt>
    <dgm:pt modelId="{916E3704-9954-4E3E-BB5A-3F149F13F789}" type="pres">
      <dgm:prSet presAssocID="{0B92DDBB-6A87-42B2-8294-CD4A7822B346}" presName="funnel" presStyleLbl="trAlignAcc1" presStyleIdx="0" presStyleCnt="1" custScaleY="100809" custLinFactNeighborY="3002"/>
      <dgm:spPr>
        <a:ln>
          <a:solidFill>
            <a:srgbClr val="00A1ED"/>
          </a:solidFill>
        </a:ln>
      </dgm:spPr>
    </dgm:pt>
  </dgm:ptLst>
  <dgm:cxnLst>
    <dgm:cxn modelId="{37353317-2D43-44A4-A90E-5A58A00E6474}" srcId="{0B92DDBB-6A87-42B2-8294-CD4A7822B346}" destId="{BAF177E3-F411-4383-ADAC-33C61685E87E}" srcOrd="1" destOrd="0" parTransId="{185BE79F-19B6-495E-8357-F45D6BCA37CA}" sibTransId="{F967CD67-1017-496B-A611-8277C4F7E17E}"/>
    <dgm:cxn modelId="{C7BD1E2D-0773-429A-8F58-C74FD4905E68}" type="presOf" srcId="{28DD1648-B5F9-4554-AA1C-744ACAA2F120}" destId="{A6867CB6-BEBC-49DE-A9FE-B670C0B5F5F9}" srcOrd="0" destOrd="0" presId="urn:microsoft.com/office/officeart/2005/8/layout/funnel1"/>
    <dgm:cxn modelId="{696BD28B-6176-40DE-B29F-1BE5D0047CFA}" srcId="{0B92DDBB-6A87-42B2-8294-CD4A7822B346}" destId="{9D697067-8540-4FBD-8F69-ECD6F86B8B83}" srcOrd="2" destOrd="0" parTransId="{113C7E37-F112-4841-BDBA-5CE230DE51FB}" sibTransId="{EC960403-20D0-42C0-9E47-E98894EA94FF}"/>
    <dgm:cxn modelId="{71085B8F-4D83-4B83-958D-7CB77BD415B6}" type="presOf" srcId="{8D1CBB31-8350-4D2B-BA5E-CC84E09786D9}" destId="{DEE52907-6AE8-412C-8476-7143D2589BD9}" srcOrd="0" destOrd="0" presId="urn:microsoft.com/office/officeart/2005/8/layout/funnel1"/>
    <dgm:cxn modelId="{80766593-8FF0-4E27-86DD-03F59568208D}" srcId="{0B92DDBB-6A87-42B2-8294-CD4A7822B346}" destId="{28DD1648-B5F9-4554-AA1C-744ACAA2F120}" srcOrd="3" destOrd="0" parTransId="{0607D4B8-10E9-442C-BEC3-A97D185D5A2A}" sibTransId="{8E4A42E7-5263-480A-A697-42882A98ACE4}"/>
    <dgm:cxn modelId="{1DD623A4-D7F4-4E12-B2C1-F155BBD9B2D0}" type="presOf" srcId="{0B92DDBB-6A87-42B2-8294-CD4A7822B346}" destId="{52751529-9169-4CE7-91A3-02D60624C39A}" srcOrd="0" destOrd="0" presId="urn:microsoft.com/office/officeart/2005/8/layout/funnel1"/>
    <dgm:cxn modelId="{CC1BFFA4-F645-44CE-B965-167BF4903F5F}" srcId="{0B92DDBB-6A87-42B2-8294-CD4A7822B346}" destId="{8D1CBB31-8350-4D2B-BA5E-CC84E09786D9}" srcOrd="0" destOrd="0" parTransId="{BB440E81-4A39-4C61-AF99-64BE9935D478}" sibTransId="{C4750307-A15C-4796-BDF4-CC26BD6357F4}"/>
    <dgm:cxn modelId="{3D7411B0-40D8-4E18-9B2B-2B4CA12E6EF1}" type="presOf" srcId="{9D697067-8540-4FBD-8F69-ECD6F86B8B83}" destId="{96E4C31E-7206-4208-A873-5F0DE4245487}" srcOrd="0" destOrd="0" presId="urn:microsoft.com/office/officeart/2005/8/layout/funnel1"/>
    <dgm:cxn modelId="{FF4088D8-CB1C-4916-9112-3A6F571C1457}" type="presOf" srcId="{BAF177E3-F411-4383-ADAC-33C61685E87E}" destId="{1B28D0C9-777C-439B-9F85-2D8B55236497}" srcOrd="0" destOrd="0" presId="urn:microsoft.com/office/officeart/2005/8/layout/funnel1"/>
    <dgm:cxn modelId="{CAD56023-8174-4458-8B89-EE49530E77AF}" type="presParOf" srcId="{52751529-9169-4CE7-91A3-02D60624C39A}" destId="{8699DF03-B427-4B97-8E87-A92DEE3226CE}" srcOrd="0" destOrd="0" presId="urn:microsoft.com/office/officeart/2005/8/layout/funnel1"/>
    <dgm:cxn modelId="{C9105FC0-3AE7-49C1-817A-61C40BE13DA2}" type="presParOf" srcId="{52751529-9169-4CE7-91A3-02D60624C39A}" destId="{944D1CBE-16A4-469A-86C4-8F6587D91A24}" srcOrd="1" destOrd="0" presId="urn:microsoft.com/office/officeart/2005/8/layout/funnel1"/>
    <dgm:cxn modelId="{35623DBF-1DE0-4087-A274-DE49DE3EFB67}" type="presParOf" srcId="{52751529-9169-4CE7-91A3-02D60624C39A}" destId="{A6867CB6-BEBC-49DE-A9FE-B670C0B5F5F9}" srcOrd="2" destOrd="0" presId="urn:microsoft.com/office/officeart/2005/8/layout/funnel1"/>
    <dgm:cxn modelId="{B4D4F90C-4CBB-475B-8702-AF59A1640D8F}" type="presParOf" srcId="{52751529-9169-4CE7-91A3-02D60624C39A}" destId="{96E4C31E-7206-4208-A873-5F0DE4245487}" srcOrd="3" destOrd="0" presId="urn:microsoft.com/office/officeart/2005/8/layout/funnel1"/>
    <dgm:cxn modelId="{C1DBD2D1-CE6B-4045-AF98-EC07DBC9370E}" type="presParOf" srcId="{52751529-9169-4CE7-91A3-02D60624C39A}" destId="{1B28D0C9-777C-439B-9F85-2D8B55236497}" srcOrd="4" destOrd="0" presId="urn:microsoft.com/office/officeart/2005/8/layout/funnel1"/>
    <dgm:cxn modelId="{5FC77456-2E43-434C-865D-7C7C05F01626}" type="presParOf" srcId="{52751529-9169-4CE7-91A3-02D60624C39A}" destId="{DEE52907-6AE8-412C-8476-7143D2589BD9}" srcOrd="5" destOrd="0" presId="urn:microsoft.com/office/officeart/2005/8/layout/funnel1"/>
    <dgm:cxn modelId="{2731B0E0-9A10-4474-8FED-B50C5519D8A8}" type="presParOf" srcId="{52751529-9169-4CE7-91A3-02D60624C39A}" destId="{916E3704-9954-4E3E-BB5A-3F149F13F78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2830F9-5713-4768-B219-58A0910EC8E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B07A1CB-F4C6-4DE6-BA54-0DA211435587}">
      <dgm:prSet phldrT="[Text]" custT="1"/>
      <dgm:spPr>
        <a:solidFill>
          <a:srgbClr val="009FB0"/>
        </a:solidFill>
      </dgm:spPr>
      <dgm:t>
        <a:bodyPr/>
        <a:lstStyle/>
        <a:p>
          <a:endParaRPr lang="en-US" sz="1050" b="1" kern="100" dirty="0">
            <a:solidFill>
              <a:srgbClr val="00A1ED"/>
            </a:solidFill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C6C69F3A-AD24-490B-B879-15B7D022DD6A}" type="parTrans" cxnId="{19B53965-1ECA-4269-9C81-758250D3D049}">
      <dgm:prSet/>
      <dgm:spPr/>
      <dgm:t>
        <a:bodyPr/>
        <a:lstStyle/>
        <a:p>
          <a:endParaRPr lang="en-ZA"/>
        </a:p>
      </dgm:t>
    </dgm:pt>
    <dgm:pt modelId="{B488A899-B199-477C-8763-17F3A3F84F29}" type="sibTrans" cxnId="{19B53965-1ECA-4269-9C81-758250D3D049}">
      <dgm:prSet/>
      <dgm:spPr>
        <a:solidFill>
          <a:srgbClr val="A4C425">
            <a:alpha val="90000"/>
          </a:srgbClr>
        </a:solidFill>
        <a:ln>
          <a:solidFill>
            <a:srgbClr val="A4C425">
              <a:alpha val="90000"/>
            </a:srgbClr>
          </a:solidFill>
        </a:ln>
      </dgm:spPr>
      <dgm:t>
        <a:bodyPr/>
        <a:lstStyle/>
        <a:p>
          <a:endParaRPr lang="en-ZA"/>
        </a:p>
      </dgm:t>
    </dgm:pt>
    <dgm:pt modelId="{AD4AA168-81CF-4B73-8AAA-D03766C1172C}">
      <dgm:prSet phldrT="[Text]" custT="1"/>
      <dgm:spPr>
        <a:solidFill>
          <a:srgbClr val="009FB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50" b="1" kern="100" dirty="0">
            <a:solidFill>
              <a:srgbClr val="00A1ED"/>
            </a:solidFill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50" b="1" kern="100" dirty="0">
            <a:solidFill>
              <a:srgbClr val="00A1ED"/>
            </a:solidFill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4293CF10-D05C-4BA0-9555-045404A7BF1A}" type="parTrans" cxnId="{424E030A-FE32-492C-95E4-60A87733D5A6}">
      <dgm:prSet/>
      <dgm:spPr/>
      <dgm:t>
        <a:bodyPr/>
        <a:lstStyle/>
        <a:p>
          <a:endParaRPr lang="en-ZA"/>
        </a:p>
      </dgm:t>
    </dgm:pt>
    <dgm:pt modelId="{8FCA9B60-27E6-4B48-A528-59E1378BD661}" type="sibTrans" cxnId="{424E030A-FE32-492C-95E4-60A87733D5A6}">
      <dgm:prSet/>
      <dgm:spPr>
        <a:solidFill>
          <a:srgbClr val="A4C425">
            <a:alpha val="90000"/>
          </a:srgbClr>
        </a:solidFill>
        <a:ln>
          <a:solidFill>
            <a:srgbClr val="A4C425">
              <a:alpha val="90000"/>
            </a:srgbClr>
          </a:solidFill>
        </a:ln>
      </dgm:spPr>
      <dgm:t>
        <a:bodyPr/>
        <a:lstStyle/>
        <a:p>
          <a:endParaRPr lang="en-ZA"/>
        </a:p>
      </dgm:t>
    </dgm:pt>
    <dgm:pt modelId="{B366494E-5956-4F85-9432-B70D63CD6784}">
      <dgm:prSet/>
      <dgm:spPr>
        <a:solidFill>
          <a:srgbClr val="009FB0"/>
        </a:solidFill>
      </dgm:spPr>
      <dgm:t>
        <a:bodyPr/>
        <a:lstStyle/>
        <a:p>
          <a:endParaRPr lang="en-ZA" dirty="0"/>
        </a:p>
      </dgm:t>
    </dgm:pt>
    <dgm:pt modelId="{EF84F25F-577E-4D6D-8275-6C52D552211E}" type="parTrans" cxnId="{F0D781AB-24CE-4777-BD89-AA136DFED73D}">
      <dgm:prSet/>
      <dgm:spPr/>
      <dgm:t>
        <a:bodyPr/>
        <a:lstStyle/>
        <a:p>
          <a:endParaRPr lang="en-ZA"/>
        </a:p>
      </dgm:t>
    </dgm:pt>
    <dgm:pt modelId="{598A4E79-6246-479A-BB60-3F46431D79AD}" type="sibTrans" cxnId="{F0D781AB-24CE-4777-BD89-AA136DFED73D}">
      <dgm:prSet/>
      <dgm:spPr>
        <a:solidFill>
          <a:srgbClr val="A4C425">
            <a:alpha val="90000"/>
          </a:srgbClr>
        </a:solidFill>
        <a:ln>
          <a:solidFill>
            <a:srgbClr val="A4C425">
              <a:alpha val="90000"/>
            </a:srgbClr>
          </a:solidFill>
        </a:ln>
      </dgm:spPr>
      <dgm:t>
        <a:bodyPr/>
        <a:lstStyle/>
        <a:p>
          <a:endParaRPr lang="en-ZA" dirty="0"/>
        </a:p>
      </dgm:t>
    </dgm:pt>
    <dgm:pt modelId="{041554F2-000D-439E-856A-AC0CE1C3A62B}">
      <dgm:prSet/>
      <dgm:spPr>
        <a:solidFill>
          <a:srgbClr val="009FB0"/>
        </a:solidFill>
      </dgm:spPr>
      <dgm:t>
        <a:bodyPr/>
        <a:lstStyle/>
        <a:p>
          <a:endParaRPr lang="en-ZA" dirty="0"/>
        </a:p>
      </dgm:t>
    </dgm:pt>
    <dgm:pt modelId="{8FDCF9B8-9156-4790-B744-06F4C8326586}" type="parTrans" cxnId="{76F9E8EB-D344-427E-AFA4-B45EE8E5EBEA}">
      <dgm:prSet/>
      <dgm:spPr/>
      <dgm:t>
        <a:bodyPr/>
        <a:lstStyle/>
        <a:p>
          <a:endParaRPr lang="en-ZA"/>
        </a:p>
      </dgm:t>
    </dgm:pt>
    <dgm:pt modelId="{426D9C35-1114-4FBE-B5DC-95F609DC9037}" type="sibTrans" cxnId="{76F9E8EB-D344-427E-AFA4-B45EE8E5EBEA}">
      <dgm:prSet/>
      <dgm:spPr/>
      <dgm:t>
        <a:bodyPr/>
        <a:lstStyle/>
        <a:p>
          <a:endParaRPr lang="en-ZA"/>
        </a:p>
      </dgm:t>
    </dgm:pt>
    <dgm:pt modelId="{71BE017A-1BD8-404B-8208-C73899D37CA4}" type="pres">
      <dgm:prSet presAssocID="{AA2830F9-5713-4768-B219-58A0910EC8EC}" presName="outerComposite" presStyleCnt="0">
        <dgm:presLayoutVars>
          <dgm:chMax val="5"/>
          <dgm:dir/>
          <dgm:resizeHandles val="exact"/>
        </dgm:presLayoutVars>
      </dgm:prSet>
      <dgm:spPr/>
    </dgm:pt>
    <dgm:pt modelId="{BDDF86FA-10AF-4910-97F6-D119CBE18658}" type="pres">
      <dgm:prSet presAssocID="{AA2830F9-5713-4768-B219-58A0910EC8EC}" presName="dummyMaxCanvas" presStyleCnt="0">
        <dgm:presLayoutVars/>
      </dgm:prSet>
      <dgm:spPr/>
    </dgm:pt>
    <dgm:pt modelId="{E1EB9188-5050-4215-8E43-3A9ECD28165D}" type="pres">
      <dgm:prSet presAssocID="{AA2830F9-5713-4768-B219-58A0910EC8EC}" presName="FourNodes_1" presStyleLbl="node1" presStyleIdx="0" presStyleCnt="4" custLinFactNeighborX="2951" custLinFactNeighborY="1042">
        <dgm:presLayoutVars>
          <dgm:bulletEnabled val="1"/>
        </dgm:presLayoutVars>
      </dgm:prSet>
      <dgm:spPr/>
    </dgm:pt>
    <dgm:pt modelId="{F7191628-9C24-4298-BDA7-29FE8E8E18EF}" type="pres">
      <dgm:prSet presAssocID="{AA2830F9-5713-4768-B219-58A0910EC8EC}" presName="FourNodes_2" presStyleLbl="node1" presStyleIdx="1" presStyleCnt="4" custLinFactNeighborX="-5290" custLinFactNeighborY="296">
        <dgm:presLayoutVars>
          <dgm:bulletEnabled val="1"/>
        </dgm:presLayoutVars>
      </dgm:prSet>
      <dgm:spPr/>
    </dgm:pt>
    <dgm:pt modelId="{F572BC1C-7BE3-4E8F-BD8E-F407163F58D8}" type="pres">
      <dgm:prSet presAssocID="{AA2830F9-5713-4768-B219-58A0910EC8EC}" presName="FourNodes_3" presStyleLbl="node1" presStyleIdx="2" presStyleCnt="4" custLinFactNeighborX="-13540" custLinFactNeighborY="906">
        <dgm:presLayoutVars>
          <dgm:bulletEnabled val="1"/>
        </dgm:presLayoutVars>
      </dgm:prSet>
      <dgm:spPr/>
    </dgm:pt>
    <dgm:pt modelId="{8DA253D1-979F-4844-8BD3-0C6D8DF0C413}" type="pres">
      <dgm:prSet presAssocID="{AA2830F9-5713-4768-B219-58A0910EC8EC}" presName="FourNodes_4" presStyleLbl="node1" presStyleIdx="3" presStyleCnt="4" custLinFactNeighborX="-21915" custLinFactNeighborY="-2209">
        <dgm:presLayoutVars>
          <dgm:bulletEnabled val="1"/>
        </dgm:presLayoutVars>
      </dgm:prSet>
      <dgm:spPr/>
    </dgm:pt>
    <dgm:pt modelId="{59D9DFCE-4DF9-4FE6-A5F3-BF5A3495E1B8}" type="pres">
      <dgm:prSet presAssocID="{AA2830F9-5713-4768-B219-58A0910EC8EC}" presName="FourConn_1-2" presStyleLbl="fgAccFollowNode1" presStyleIdx="0" presStyleCnt="3" custLinFactNeighborX="-4018" custLinFactNeighborY="-14002">
        <dgm:presLayoutVars>
          <dgm:bulletEnabled val="1"/>
        </dgm:presLayoutVars>
      </dgm:prSet>
      <dgm:spPr>
        <a:prstGeom prst="ellipse">
          <a:avLst/>
        </a:prstGeom>
      </dgm:spPr>
    </dgm:pt>
    <dgm:pt modelId="{9512669C-0342-4269-BBA5-F729BC28671B}" type="pres">
      <dgm:prSet presAssocID="{AA2830F9-5713-4768-B219-58A0910EC8EC}" presName="FourConn_2-3" presStyleLbl="fgAccFollowNode1" presStyleIdx="1" presStyleCnt="3" custLinFactNeighborX="-35005" custLinFactNeighborY="-12072">
        <dgm:presLayoutVars>
          <dgm:bulletEnabled val="1"/>
        </dgm:presLayoutVars>
      </dgm:prSet>
      <dgm:spPr>
        <a:prstGeom prst="ellipse">
          <a:avLst/>
        </a:prstGeom>
      </dgm:spPr>
    </dgm:pt>
    <dgm:pt modelId="{90E05686-8CD1-47F4-A755-2FD22CC4F5CF}" type="pres">
      <dgm:prSet presAssocID="{AA2830F9-5713-4768-B219-58A0910EC8EC}" presName="FourConn_3-4" presStyleLbl="fgAccFollowNode1" presStyleIdx="2" presStyleCnt="3" custLinFactNeighborX="-65809" custLinFactNeighborY="-4252">
        <dgm:presLayoutVars>
          <dgm:bulletEnabled val="1"/>
        </dgm:presLayoutVars>
      </dgm:prSet>
      <dgm:spPr>
        <a:prstGeom prst="ellipse">
          <a:avLst/>
        </a:prstGeom>
      </dgm:spPr>
    </dgm:pt>
    <dgm:pt modelId="{5B5F912C-ADC7-490F-92CE-D0AFA5E5CA4D}" type="pres">
      <dgm:prSet presAssocID="{AA2830F9-5713-4768-B219-58A0910EC8EC}" presName="FourNodes_1_text" presStyleLbl="node1" presStyleIdx="3" presStyleCnt="4">
        <dgm:presLayoutVars>
          <dgm:bulletEnabled val="1"/>
        </dgm:presLayoutVars>
      </dgm:prSet>
      <dgm:spPr/>
    </dgm:pt>
    <dgm:pt modelId="{821220DD-EBC6-40FB-8814-26571C5BD2BE}" type="pres">
      <dgm:prSet presAssocID="{AA2830F9-5713-4768-B219-58A0910EC8EC}" presName="FourNodes_2_text" presStyleLbl="node1" presStyleIdx="3" presStyleCnt="4">
        <dgm:presLayoutVars>
          <dgm:bulletEnabled val="1"/>
        </dgm:presLayoutVars>
      </dgm:prSet>
      <dgm:spPr/>
    </dgm:pt>
    <dgm:pt modelId="{12D5A866-8ECC-4F7A-8077-91716EAB06C7}" type="pres">
      <dgm:prSet presAssocID="{AA2830F9-5713-4768-B219-58A0910EC8EC}" presName="FourNodes_3_text" presStyleLbl="node1" presStyleIdx="3" presStyleCnt="4">
        <dgm:presLayoutVars>
          <dgm:bulletEnabled val="1"/>
        </dgm:presLayoutVars>
      </dgm:prSet>
      <dgm:spPr/>
    </dgm:pt>
    <dgm:pt modelId="{201CC709-19B8-4040-9830-A3DB750CBF4A}" type="pres">
      <dgm:prSet presAssocID="{AA2830F9-5713-4768-B219-58A0910EC8E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24E030A-FE32-492C-95E4-60A87733D5A6}" srcId="{AA2830F9-5713-4768-B219-58A0910EC8EC}" destId="{AD4AA168-81CF-4B73-8AAA-D03766C1172C}" srcOrd="1" destOrd="0" parTransId="{4293CF10-D05C-4BA0-9555-045404A7BF1A}" sibTransId="{8FCA9B60-27E6-4B48-A528-59E1378BD661}"/>
    <dgm:cxn modelId="{961D3E12-D456-4874-A7B3-B57E9AA2BBAC}" type="presOf" srcId="{041554F2-000D-439E-856A-AC0CE1C3A62B}" destId="{8DA253D1-979F-4844-8BD3-0C6D8DF0C413}" srcOrd="0" destOrd="0" presId="urn:microsoft.com/office/officeart/2005/8/layout/vProcess5"/>
    <dgm:cxn modelId="{4D92E926-660E-4FF3-8C2E-D4D04728A573}" type="presOf" srcId="{B488A899-B199-477C-8763-17F3A3F84F29}" destId="{59D9DFCE-4DF9-4FE6-A5F3-BF5A3495E1B8}" srcOrd="0" destOrd="0" presId="urn:microsoft.com/office/officeart/2005/8/layout/vProcess5"/>
    <dgm:cxn modelId="{6B995236-132E-43CA-BC61-4CA2600ECFA1}" type="presOf" srcId="{8B07A1CB-F4C6-4DE6-BA54-0DA211435587}" destId="{E1EB9188-5050-4215-8E43-3A9ECD28165D}" srcOrd="0" destOrd="0" presId="urn:microsoft.com/office/officeart/2005/8/layout/vProcess5"/>
    <dgm:cxn modelId="{19B53965-1ECA-4269-9C81-758250D3D049}" srcId="{AA2830F9-5713-4768-B219-58A0910EC8EC}" destId="{8B07A1CB-F4C6-4DE6-BA54-0DA211435587}" srcOrd="0" destOrd="0" parTransId="{C6C69F3A-AD24-490B-B879-15B7D022DD6A}" sibTransId="{B488A899-B199-477C-8763-17F3A3F84F29}"/>
    <dgm:cxn modelId="{1F43B968-CB0F-46FF-A369-33A5120A1F78}" type="presOf" srcId="{AD4AA168-81CF-4B73-8AAA-D03766C1172C}" destId="{821220DD-EBC6-40FB-8814-26571C5BD2BE}" srcOrd="1" destOrd="0" presId="urn:microsoft.com/office/officeart/2005/8/layout/vProcess5"/>
    <dgm:cxn modelId="{C6B16A4C-5341-4CE6-81EC-D0ADDD0BAD6D}" type="presOf" srcId="{8B07A1CB-F4C6-4DE6-BA54-0DA211435587}" destId="{5B5F912C-ADC7-490F-92CE-D0AFA5E5CA4D}" srcOrd="1" destOrd="0" presId="urn:microsoft.com/office/officeart/2005/8/layout/vProcess5"/>
    <dgm:cxn modelId="{37D047A1-0BE0-4FFE-90D4-AA941A950291}" type="presOf" srcId="{8FCA9B60-27E6-4B48-A528-59E1378BD661}" destId="{9512669C-0342-4269-BBA5-F729BC28671B}" srcOrd="0" destOrd="0" presId="urn:microsoft.com/office/officeart/2005/8/layout/vProcess5"/>
    <dgm:cxn modelId="{773E8FA4-45FE-48CD-8184-10C12F463C5D}" type="presOf" srcId="{AD4AA168-81CF-4B73-8AAA-D03766C1172C}" destId="{F7191628-9C24-4298-BDA7-29FE8E8E18EF}" srcOrd="0" destOrd="0" presId="urn:microsoft.com/office/officeart/2005/8/layout/vProcess5"/>
    <dgm:cxn modelId="{F0D781AB-24CE-4777-BD89-AA136DFED73D}" srcId="{AA2830F9-5713-4768-B219-58A0910EC8EC}" destId="{B366494E-5956-4F85-9432-B70D63CD6784}" srcOrd="2" destOrd="0" parTransId="{EF84F25F-577E-4D6D-8275-6C52D552211E}" sibTransId="{598A4E79-6246-479A-BB60-3F46431D79AD}"/>
    <dgm:cxn modelId="{7AB70AB8-0E2F-4C56-9AF6-0E7A9821187D}" type="presOf" srcId="{B366494E-5956-4F85-9432-B70D63CD6784}" destId="{F572BC1C-7BE3-4E8F-BD8E-F407163F58D8}" srcOrd="0" destOrd="0" presId="urn:microsoft.com/office/officeart/2005/8/layout/vProcess5"/>
    <dgm:cxn modelId="{290C7FB9-A6C2-43CB-870C-497605756925}" type="presOf" srcId="{598A4E79-6246-479A-BB60-3F46431D79AD}" destId="{90E05686-8CD1-47F4-A755-2FD22CC4F5CF}" srcOrd="0" destOrd="0" presId="urn:microsoft.com/office/officeart/2005/8/layout/vProcess5"/>
    <dgm:cxn modelId="{175A41D2-3340-42F3-845D-27741AFEAB0E}" type="presOf" srcId="{AA2830F9-5713-4768-B219-58A0910EC8EC}" destId="{71BE017A-1BD8-404B-8208-C73899D37CA4}" srcOrd="0" destOrd="0" presId="urn:microsoft.com/office/officeart/2005/8/layout/vProcess5"/>
    <dgm:cxn modelId="{2FBBCBDA-452C-4CF5-A950-37B0533F2F85}" type="presOf" srcId="{041554F2-000D-439E-856A-AC0CE1C3A62B}" destId="{201CC709-19B8-4040-9830-A3DB750CBF4A}" srcOrd="1" destOrd="0" presId="urn:microsoft.com/office/officeart/2005/8/layout/vProcess5"/>
    <dgm:cxn modelId="{70B930E5-532E-40A0-81B3-902FCAA0DBD7}" type="presOf" srcId="{B366494E-5956-4F85-9432-B70D63CD6784}" destId="{12D5A866-8ECC-4F7A-8077-91716EAB06C7}" srcOrd="1" destOrd="0" presId="urn:microsoft.com/office/officeart/2005/8/layout/vProcess5"/>
    <dgm:cxn modelId="{76F9E8EB-D344-427E-AFA4-B45EE8E5EBEA}" srcId="{AA2830F9-5713-4768-B219-58A0910EC8EC}" destId="{041554F2-000D-439E-856A-AC0CE1C3A62B}" srcOrd="3" destOrd="0" parTransId="{8FDCF9B8-9156-4790-B744-06F4C8326586}" sibTransId="{426D9C35-1114-4FBE-B5DC-95F609DC9037}"/>
    <dgm:cxn modelId="{069CDC0B-BF1D-4C02-B49C-1FD9DD2DB8D7}" type="presParOf" srcId="{71BE017A-1BD8-404B-8208-C73899D37CA4}" destId="{BDDF86FA-10AF-4910-97F6-D119CBE18658}" srcOrd="0" destOrd="0" presId="urn:microsoft.com/office/officeart/2005/8/layout/vProcess5"/>
    <dgm:cxn modelId="{44CC159B-D5F8-4F56-B8D4-5ABBDDBB6418}" type="presParOf" srcId="{71BE017A-1BD8-404B-8208-C73899D37CA4}" destId="{E1EB9188-5050-4215-8E43-3A9ECD28165D}" srcOrd="1" destOrd="0" presId="urn:microsoft.com/office/officeart/2005/8/layout/vProcess5"/>
    <dgm:cxn modelId="{9FB850A1-FF18-4D00-A5D1-4B470FBAF17F}" type="presParOf" srcId="{71BE017A-1BD8-404B-8208-C73899D37CA4}" destId="{F7191628-9C24-4298-BDA7-29FE8E8E18EF}" srcOrd="2" destOrd="0" presId="urn:microsoft.com/office/officeart/2005/8/layout/vProcess5"/>
    <dgm:cxn modelId="{F9C6DC29-59E5-4022-9C34-197A592D3E33}" type="presParOf" srcId="{71BE017A-1BD8-404B-8208-C73899D37CA4}" destId="{F572BC1C-7BE3-4E8F-BD8E-F407163F58D8}" srcOrd="3" destOrd="0" presId="urn:microsoft.com/office/officeart/2005/8/layout/vProcess5"/>
    <dgm:cxn modelId="{50CC2395-E61F-4F51-8AA5-73A66B3CCAD6}" type="presParOf" srcId="{71BE017A-1BD8-404B-8208-C73899D37CA4}" destId="{8DA253D1-979F-4844-8BD3-0C6D8DF0C413}" srcOrd="4" destOrd="0" presId="urn:microsoft.com/office/officeart/2005/8/layout/vProcess5"/>
    <dgm:cxn modelId="{A2A8CBA3-F25D-4255-9DDE-284C376D6D18}" type="presParOf" srcId="{71BE017A-1BD8-404B-8208-C73899D37CA4}" destId="{59D9DFCE-4DF9-4FE6-A5F3-BF5A3495E1B8}" srcOrd="5" destOrd="0" presId="urn:microsoft.com/office/officeart/2005/8/layout/vProcess5"/>
    <dgm:cxn modelId="{4EBAB129-DCCC-4DCB-B779-33BC34E7A14F}" type="presParOf" srcId="{71BE017A-1BD8-404B-8208-C73899D37CA4}" destId="{9512669C-0342-4269-BBA5-F729BC28671B}" srcOrd="6" destOrd="0" presId="urn:microsoft.com/office/officeart/2005/8/layout/vProcess5"/>
    <dgm:cxn modelId="{B0B74755-8505-4EC6-97C4-E5917022D8AA}" type="presParOf" srcId="{71BE017A-1BD8-404B-8208-C73899D37CA4}" destId="{90E05686-8CD1-47F4-A755-2FD22CC4F5CF}" srcOrd="7" destOrd="0" presId="urn:microsoft.com/office/officeart/2005/8/layout/vProcess5"/>
    <dgm:cxn modelId="{CE817F61-FAF6-4AC4-B071-C582803E5E29}" type="presParOf" srcId="{71BE017A-1BD8-404B-8208-C73899D37CA4}" destId="{5B5F912C-ADC7-490F-92CE-D0AFA5E5CA4D}" srcOrd="8" destOrd="0" presId="urn:microsoft.com/office/officeart/2005/8/layout/vProcess5"/>
    <dgm:cxn modelId="{58EDE8DD-660A-4D56-A599-1F4C1074B7B6}" type="presParOf" srcId="{71BE017A-1BD8-404B-8208-C73899D37CA4}" destId="{821220DD-EBC6-40FB-8814-26571C5BD2BE}" srcOrd="9" destOrd="0" presId="urn:microsoft.com/office/officeart/2005/8/layout/vProcess5"/>
    <dgm:cxn modelId="{17998A6B-0756-4CF8-81B9-8CDE50243E81}" type="presParOf" srcId="{71BE017A-1BD8-404B-8208-C73899D37CA4}" destId="{12D5A866-8ECC-4F7A-8077-91716EAB06C7}" srcOrd="10" destOrd="0" presId="urn:microsoft.com/office/officeart/2005/8/layout/vProcess5"/>
    <dgm:cxn modelId="{F8D49454-507F-45E3-9269-847A1C38CE39}" type="presParOf" srcId="{71BE017A-1BD8-404B-8208-C73899D37CA4}" destId="{201CC709-19B8-4040-9830-A3DB750CBF4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1C4C6-88FB-48EC-888E-84FEFAE0D3F1}">
      <dsp:nvSpPr>
        <dsp:cNvPr id="0" name=""/>
        <dsp:cNvSpPr/>
      </dsp:nvSpPr>
      <dsp:spPr>
        <a:xfrm>
          <a:off x="1577187" y="407167"/>
          <a:ext cx="2729032" cy="2729032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3">
            <a:shade val="90000"/>
            <a:hueOff val="706387"/>
            <a:satOff val="-75048"/>
            <a:lumOff val="489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6E94-6B57-482F-ADDA-4B203D06EF2E}">
      <dsp:nvSpPr>
        <dsp:cNvPr id="0" name=""/>
        <dsp:cNvSpPr/>
      </dsp:nvSpPr>
      <dsp:spPr>
        <a:xfrm>
          <a:off x="1577187" y="407167"/>
          <a:ext cx="2729032" cy="2729032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3">
            <a:shade val="90000"/>
            <a:hueOff val="470925"/>
            <a:satOff val="-50032"/>
            <a:lumOff val="32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D7BF2-9730-4C9D-9A17-36565E90A851}">
      <dsp:nvSpPr>
        <dsp:cNvPr id="0" name=""/>
        <dsp:cNvSpPr/>
      </dsp:nvSpPr>
      <dsp:spPr>
        <a:xfrm>
          <a:off x="1577187" y="407167"/>
          <a:ext cx="2729032" cy="2729032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3">
            <a:shade val="90000"/>
            <a:hueOff val="235462"/>
            <a:satOff val="-25016"/>
            <a:lumOff val="163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472F8-08B1-4E62-A56A-ACBD1546CDE9}">
      <dsp:nvSpPr>
        <dsp:cNvPr id="0" name=""/>
        <dsp:cNvSpPr/>
      </dsp:nvSpPr>
      <dsp:spPr>
        <a:xfrm>
          <a:off x="1577187" y="407167"/>
          <a:ext cx="2729032" cy="2729032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B1AD9-1859-4F9C-9D4F-A4076E69F23D}">
      <dsp:nvSpPr>
        <dsp:cNvPr id="0" name=""/>
        <dsp:cNvSpPr/>
      </dsp:nvSpPr>
      <dsp:spPr>
        <a:xfrm>
          <a:off x="2314006" y="1143985"/>
          <a:ext cx="1255395" cy="1255395"/>
        </a:xfrm>
        <a:prstGeom prst="ellipse">
          <a:avLst/>
        </a:prstGeom>
        <a:solidFill>
          <a:srgbClr val="006690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</a:rPr>
            <a:t>AI GRADING </a:t>
          </a:r>
          <a:endParaRPr lang="en-ZA" sz="2000" b="1" kern="1200" dirty="0">
            <a:solidFill>
              <a:schemeClr val="bg2"/>
            </a:solidFill>
          </a:endParaRPr>
        </a:p>
      </dsp:txBody>
      <dsp:txXfrm>
        <a:off x="2497854" y="1327833"/>
        <a:ext cx="887699" cy="887699"/>
      </dsp:txXfrm>
    </dsp:sp>
    <dsp:sp modelId="{613B4898-7DD6-4705-BB16-FFC01FF8BD67}">
      <dsp:nvSpPr>
        <dsp:cNvPr id="0" name=""/>
        <dsp:cNvSpPr/>
      </dsp:nvSpPr>
      <dsp:spPr>
        <a:xfrm>
          <a:off x="2502315" y="-585"/>
          <a:ext cx="878776" cy="878776"/>
        </a:xfrm>
        <a:prstGeom prst="ellipse">
          <a:avLst/>
        </a:prstGeom>
        <a:solidFill>
          <a:srgbClr val="00A1ED">
            <a:alpha val="5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2"/>
              </a:solidFill>
            </a:rPr>
            <a:t>EFFECIENT</a:t>
          </a:r>
          <a:endParaRPr lang="en-ZA" sz="1000" b="1" kern="1200" dirty="0">
            <a:solidFill>
              <a:schemeClr val="bg2"/>
            </a:solidFill>
          </a:endParaRPr>
        </a:p>
      </dsp:txBody>
      <dsp:txXfrm>
        <a:off x="2631009" y="128109"/>
        <a:ext cx="621388" cy="621388"/>
      </dsp:txXfrm>
    </dsp:sp>
    <dsp:sp modelId="{746E76CB-8F24-42A3-91CD-24705144F9E3}">
      <dsp:nvSpPr>
        <dsp:cNvPr id="0" name=""/>
        <dsp:cNvSpPr/>
      </dsp:nvSpPr>
      <dsp:spPr>
        <a:xfrm>
          <a:off x="3835195" y="1332294"/>
          <a:ext cx="878776" cy="878776"/>
        </a:xfrm>
        <a:prstGeom prst="ellipse">
          <a:avLst/>
        </a:prstGeom>
        <a:solidFill>
          <a:srgbClr val="00A1ED">
            <a:alpha val="54902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FAIR</a:t>
          </a:r>
          <a:endParaRPr lang="en-ZA" sz="10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3963889" y="1460988"/>
        <a:ext cx="621388" cy="621388"/>
      </dsp:txXfrm>
    </dsp:sp>
    <dsp:sp modelId="{14E2DBBC-594C-4188-B95A-669A2FEB5D5A}">
      <dsp:nvSpPr>
        <dsp:cNvPr id="0" name=""/>
        <dsp:cNvSpPr/>
      </dsp:nvSpPr>
      <dsp:spPr>
        <a:xfrm>
          <a:off x="2499253" y="2662112"/>
          <a:ext cx="884901" cy="884901"/>
        </a:xfrm>
        <a:prstGeom prst="ellipse">
          <a:avLst/>
        </a:prstGeom>
        <a:solidFill>
          <a:srgbClr val="00A1ED">
            <a:alpha val="54902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CONSTRUCTIVE</a:t>
          </a:r>
          <a:endParaRPr lang="en-ZA" sz="9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2628844" y="2791703"/>
        <a:ext cx="625719" cy="625719"/>
      </dsp:txXfrm>
    </dsp:sp>
    <dsp:sp modelId="{07D9060E-E51E-4B9F-8A63-1757D3122A6E}">
      <dsp:nvSpPr>
        <dsp:cNvPr id="0" name=""/>
        <dsp:cNvSpPr/>
      </dsp:nvSpPr>
      <dsp:spPr>
        <a:xfrm>
          <a:off x="1169435" y="1332294"/>
          <a:ext cx="878776" cy="878776"/>
        </a:xfrm>
        <a:prstGeom prst="ellipse">
          <a:avLst/>
        </a:prstGeom>
        <a:solidFill>
          <a:srgbClr val="00A1ED">
            <a:alpha val="54902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AUTOMATED</a:t>
          </a:r>
          <a:endParaRPr lang="en-ZA" sz="10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298129" y="1460988"/>
        <a:ext cx="621388" cy="6213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63FD9-BDB0-43DC-9614-9553A00D84DE}">
      <dsp:nvSpPr>
        <dsp:cNvPr id="0" name=""/>
        <dsp:cNvSpPr/>
      </dsp:nvSpPr>
      <dsp:spPr>
        <a:xfrm>
          <a:off x="914719" y="147303"/>
          <a:ext cx="2087994" cy="20879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A1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CF9AC-BD9D-4979-BA55-6DFFAAD68C69}">
      <dsp:nvSpPr>
        <dsp:cNvPr id="0" name=""/>
        <dsp:cNvSpPr/>
      </dsp:nvSpPr>
      <dsp:spPr>
        <a:xfrm>
          <a:off x="1370355" y="565547"/>
          <a:ext cx="1187996" cy="1187998"/>
        </a:xfrm>
        <a:prstGeom prst="ellipse">
          <a:avLst/>
        </a:prstGeom>
        <a:solidFill>
          <a:srgbClr val="009FB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00" dirty="0">
            <a:solidFill>
              <a:srgbClr val="00A1ED"/>
            </a:solidFill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1544333" y="739525"/>
        <a:ext cx="840040" cy="840042"/>
      </dsp:txXfrm>
    </dsp:sp>
    <dsp:sp modelId="{86590724-41D8-4CEB-B16B-6A8F16EAA70D}">
      <dsp:nvSpPr>
        <dsp:cNvPr id="0" name=""/>
        <dsp:cNvSpPr/>
      </dsp:nvSpPr>
      <dsp:spPr>
        <a:xfrm>
          <a:off x="396277" y="1277357"/>
          <a:ext cx="2016000" cy="20160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A4C4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56CA2-D8BD-4E52-AFC4-C1E7251CC59F}">
      <dsp:nvSpPr>
        <dsp:cNvPr id="0" name=""/>
        <dsp:cNvSpPr/>
      </dsp:nvSpPr>
      <dsp:spPr>
        <a:xfrm>
          <a:off x="866174" y="1737958"/>
          <a:ext cx="987798" cy="986402"/>
        </a:xfrm>
        <a:prstGeom prst="ellipse">
          <a:avLst/>
        </a:prstGeom>
        <a:solidFill>
          <a:srgbClr val="009FB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50" b="1" kern="100" dirty="0">
            <a:solidFill>
              <a:srgbClr val="00A1ED"/>
            </a:solidFill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50" b="1" kern="100" dirty="0">
            <a:solidFill>
              <a:srgbClr val="00A1ED"/>
            </a:solidFill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1010834" y="1882413"/>
        <a:ext cx="698478" cy="697492"/>
      </dsp:txXfrm>
    </dsp:sp>
    <dsp:sp modelId="{3E4E4039-7023-48B7-A600-E509E8BFFB62}">
      <dsp:nvSpPr>
        <dsp:cNvPr id="0" name=""/>
        <dsp:cNvSpPr/>
      </dsp:nvSpPr>
      <dsp:spPr>
        <a:xfrm>
          <a:off x="1199170" y="2495119"/>
          <a:ext cx="1612792" cy="16141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66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8028A-89EC-4430-B261-5B98DC0AFDC6}">
      <dsp:nvSpPr>
        <dsp:cNvPr id="0" name=""/>
        <dsp:cNvSpPr/>
      </dsp:nvSpPr>
      <dsp:spPr>
        <a:xfrm>
          <a:off x="1450891" y="2729076"/>
          <a:ext cx="1115995" cy="1115999"/>
        </a:xfrm>
        <a:prstGeom prst="ellipse">
          <a:avLst/>
        </a:prstGeom>
        <a:solidFill>
          <a:srgbClr val="009FB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 dirty="0"/>
        </a:p>
      </dsp:txBody>
      <dsp:txXfrm>
        <a:off x="1614325" y="2892510"/>
        <a:ext cx="789127" cy="7891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D9442-0F4D-C34F-B5FB-F1C522DB3BF3}">
      <dsp:nvSpPr>
        <dsp:cNvPr id="0" name=""/>
        <dsp:cNvSpPr/>
      </dsp:nvSpPr>
      <dsp:spPr>
        <a:xfrm>
          <a:off x="0" y="8426"/>
          <a:ext cx="7671335" cy="1085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Transferring the grades into the student's assignment</a:t>
          </a:r>
        </a:p>
      </dsp:txBody>
      <dsp:txXfrm>
        <a:off x="53002" y="61428"/>
        <a:ext cx="7565331" cy="979756"/>
      </dsp:txXfrm>
    </dsp:sp>
    <dsp:sp modelId="{25D5A842-B8FF-6447-966A-7A639D5B04EE}">
      <dsp:nvSpPr>
        <dsp:cNvPr id="0" name=""/>
        <dsp:cNvSpPr/>
      </dsp:nvSpPr>
      <dsp:spPr>
        <a:xfrm>
          <a:off x="0" y="1261226"/>
          <a:ext cx="7671335" cy="1085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Transferring the feedback in the assignments</a:t>
          </a:r>
        </a:p>
      </dsp:txBody>
      <dsp:txXfrm>
        <a:off x="53002" y="1314228"/>
        <a:ext cx="7565331" cy="9797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D9442-0F4D-C34F-B5FB-F1C522DB3BF3}">
      <dsp:nvSpPr>
        <dsp:cNvPr id="0" name=""/>
        <dsp:cNvSpPr/>
      </dsp:nvSpPr>
      <dsp:spPr>
        <a:xfrm>
          <a:off x="0" y="8426"/>
          <a:ext cx="7671335" cy="1085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Transferring the grades into the student's assignment</a:t>
          </a:r>
        </a:p>
      </dsp:txBody>
      <dsp:txXfrm>
        <a:off x="53002" y="61428"/>
        <a:ext cx="7565331" cy="979756"/>
      </dsp:txXfrm>
    </dsp:sp>
    <dsp:sp modelId="{25D5A842-B8FF-6447-966A-7A639D5B04EE}">
      <dsp:nvSpPr>
        <dsp:cNvPr id="0" name=""/>
        <dsp:cNvSpPr/>
      </dsp:nvSpPr>
      <dsp:spPr>
        <a:xfrm>
          <a:off x="0" y="1261226"/>
          <a:ext cx="7671335" cy="1085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Transferring the feedback in the assignments</a:t>
          </a:r>
        </a:p>
      </dsp:txBody>
      <dsp:txXfrm>
        <a:off x="53002" y="1314228"/>
        <a:ext cx="7565331" cy="97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36D88-1413-4D06-ADB6-AF65F7895767}">
      <dsp:nvSpPr>
        <dsp:cNvPr id="0" name=""/>
        <dsp:cNvSpPr/>
      </dsp:nvSpPr>
      <dsp:spPr>
        <a:xfrm>
          <a:off x="297542" y="442685"/>
          <a:ext cx="1975531" cy="192314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A9034-05B6-4FFA-BB0A-CC652BAA00A9}">
      <dsp:nvSpPr>
        <dsp:cNvPr id="0" name=""/>
        <dsp:cNvSpPr/>
      </dsp:nvSpPr>
      <dsp:spPr>
        <a:xfrm flipH="1">
          <a:off x="403907" y="2457163"/>
          <a:ext cx="1048391" cy="3513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500" kern="1200" dirty="0"/>
        </a:p>
      </dsp:txBody>
      <dsp:txXfrm>
        <a:off x="403907" y="2457163"/>
        <a:ext cx="1048391" cy="351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1A41C-EF02-4122-B4F6-02E2B64DAE87}">
      <dsp:nvSpPr>
        <dsp:cNvPr id="0" name=""/>
        <dsp:cNvSpPr/>
      </dsp:nvSpPr>
      <dsp:spPr>
        <a:xfrm rot="2562522">
          <a:off x="3254938" y="2668904"/>
          <a:ext cx="583331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583331" y="19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808AA-E5CB-499B-A4F9-29C716FF180D}">
      <dsp:nvSpPr>
        <dsp:cNvPr id="0" name=""/>
        <dsp:cNvSpPr/>
      </dsp:nvSpPr>
      <dsp:spPr>
        <a:xfrm>
          <a:off x="3332284" y="1872088"/>
          <a:ext cx="745613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745613" y="19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8DDED-6FAA-466C-87F2-BE8CB9DC32D2}">
      <dsp:nvSpPr>
        <dsp:cNvPr id="0" name=""/>
        <dsp:cNvSpPr/>
      </dsp:nvSpPr>
      <dsp:spPr>
        <a:xfrm rot="19104737">
          <a:off x="3246547" y="1070422"/>
          <a:ext cx="680294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680294" y="19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9EF3F-637A-4931-BBF5-5C033A091DC5}">
      <dsp:nvSpPr>
        <dsp:cNvPr id="0" name=""/>
        <dsp:cNvSpPr/>
      </dsp:nvSpPr>
      <dsp:spPr>
        <a:xfrm>
          <a:off x="1756339" y="964617"/>
          <a:ext cx="1854053" cy="185405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732BD-CC25-48AA-8B9C-6091FD7B9090}">
      <dsp:nvSpPr>
        <dsp:cNvPr id="0" name=""/>
        <dsp:cNvSpPr/>
      </dsp:nvSpPr>
      <dsp:spPr>
        <a:xfrm>
          <a:off x="3710296" y="777"/>
          <a:ext cx="1037913" cy="1037913"/>
        </a:xfrm>
        <a:prstGeom prst="ellipse">
          <a:avLst/>
        </a:prstGeom>
        <a:solidFill>
          <a:srgbClr val="009F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Built-in within Moodle</a:t>
          </a:r>
          <a:endParaRPr lang="en-ZA" sz="1100" kern="1200" dirty="0"/>
        </a:p>
      </dsp:txBody>
      <dsp:txXfrm>
        <a:off x="3862295" y="152776"/>
        <a:ext cx="733915" cy="733915"/>
      </dsp:txXfrm>
    </dsp:sp>
    <dsp:sp modelId="{BE76EF84-3077-4D65-9EA8-4B540919C3FB}">
      <dsp:nvSpPr>
        <dsp:cNvPr id="0" name=""/>
        <dsp:cNvSpPr/>
      </dsp:nvSpPr>
      <dsp:spPr>
        <a:xfrm>
          <a:off x="4077898" y="1372687"/>
          <a:ext cx="1037913" cy="1037913"/>
        </a:xfrm>
        <a:prstGeom prst="ellipse">
          <a:avLst/>
        </a:prstGeom>
        <a:solidFill>
          <a:srgbClr val="A4C4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Full ownership and control</a:t>
          </a:r>
          <a:endParaRPr lang="en-ZA" sz="1100" kern="1200" dirty="0"/>
        </a:p>
      </dsp:txBody>
      <dsp:txXfrm>
        <a:off x="4229897" y="1524686"/>
        <a:ext cx="733915" cy="733915"/>
      </dsp:txXfrm>
    </dsp:sp>
    <dsp:sp modelId="{545C1C7E-CFB3-4525-B8A4-9E1799458AFE}">
      <dsp:nvSpPr>
        <dsp:cNvPr id="0" name=""/>
        <dsp:cNvSpPr/>
      </dsp:nvSpPr>
      <dsp:spPr>
        <a:xfrm>
          <a:off x="3613421" y="2707338"/>
          <a:ext cx="1112432" cy="1112432"/>
        </a:xfrm>
        <a:prstGeom prst="ellipse">
          <a:avLst/>
        </a:prstGeom>
        <a:solidFill>
          <a:srgbClr val="009F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Fully </a:t>
          </a:r>
          <a:r>
            <a:rPr lang="en-US" sz="1100" kern="1200" dirty="0" err="1"/>
            <a:t>customisable</a:t>
          </a:r>
          <a:endParaRPr lang="en-ZA" sz="1100" kern="1200" dirty="0"/>
        </a:p>
      </dsp:txBody>
      <dsp:txXfrm>
        <a:off x="3776333" y="2870250"/>
        <a:ext cx="786608" cy="786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646E1-C7DD-4980-90EE-FD083167B890}">
      <dsp:nvSpPr>
        <dsp:cNvPr id="0" name=""/>
        <dsp:cNvSpPr/>
      </dsp:nvSpPr>
      <dsp:spPr>
        <a:xfrm>
          <a:off x="4065" y="1158517"/>
          <a:ext cx="950423" cy="9504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A5CFA-1BBD-4161-8291-0130719B43A5}">
      <dsp:nvSpPr>
        <dsp:cNvPr id="0" name=""/>
        <dsp:cNvSpPr/>
      </dsp:nvSpPr>
      <dsp:spPr>
        <a:xfrm>
          <a:off x="158785" y="1728771"/>
          <a:ext cx="950423" cy="950423"/>
        </a:xfrm>
        <a:prstGeom prst="roundRect">
          <a:avLst>
            <a:gd name="adj" fmla="val 10000"/>
          </a:avLst>
        </a:prstGeom>
        <a:solidFill>
          <a:srgbClr val="003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AWS</a:t>
          </a:r>
          <a:endParaRPr lang="en-ZA" sz="2200" kern="1200" dirty="0"/>
        </a:p>
      </dsp:txBody>
      <dsp:txXfrm>
        <a:off x="186622" y="1756608"/>
        <a:ext cx="894749" cy="894749"/>
      </dsp:txXfrm>
    </dsp:sp>
    <dsp:sp modelId="{C86ABF22-BA3D-462A-9A5D-8A44D91CF391}">
      <dsp:nvSpPr>
        <dsp:cNvPr id="0" name=""/>
        <dsp:cNvSpPr/>
      </dsp:nvSpPr>
      <dsp:spPr>
        <a:xfrm>
          <a:off x="1137561" y="1519542"/>
          <a:ext cx="183072" cy="228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900" kern="1200"/>
        </a:p>
      </dsp:txBody>
      <dsp:txXfrm>
        <a:off x="1137561" y="1565217"/>
        <a:ext cx="128150" cy="137023"/>
      </dsp:txXfrm>
    </dsp:sp>
    <dsp:sp modelId="{6904D863-3F89-46C5-B3E6-A9FC936137AB}">
      <dsp:nvSpPr>
        <dsp:cNvPr id="0" name=""/>
        <dsp:cNvSpPr/>
      </dsp:nvSpPr>
      <dsp:spPr>
        <a:xfrm>
          <a:off x="1477553" y="1158517"/>
          <a:ext cx="950423" cy="9504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4C9F3-2E49-4760-BD43-EB0DB26DB02D}">
      <dsp:nvSpPr>
        <dsp:cNvPr id="0" name=""/>
        <dsp:cNvSpPr/>
      </dsp:nvSpPr>
      <dsp:spPr>
        <a:xfrm>
          <a:off x="1632273" y="1728771"/>
          <a:ext cx="950423" cy="950423"/>
        </a:xfrm>
        <a:prstGeom prst="roundRect">
          <a:avLst>
            <a:gd name="adj" fmla="val 10000"/>
          </a:avLst>
        </a:prstGeom>
        <a:solidFill>
          <a:srgbClr val="0066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Text</a:t>
          </a:r>
          <a:endParaRPr lang="en-ZA" sz="2200" kern="1200" dirty="0"/>
        </a:p>
      </dsp:txBody>
      <dsp:txXfrm>
        <a:off x="1660110" y="1756608"/>
        <a:ext cx="894749" cy="894749"/>
      </dsp:txXfrm>
    </dsp:sp>
    <dsp:sp modelId="{246AAD60-35E1-4261-B499-458B4119F4DC}">
      <dsp:nvSpPr>
        <dsp:cNvPr id="0" name=""/>
        <dsp:cNvSpPr/>
      </dsp:nvSpPr>
      <dsp:spPr>
        <a:xfrm>
          <a:off x="2611048" y="1519542"/>
          <a:ext cx="183072" cy="228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900" kern="1200"/>
        </a:p>
      </dsp:txBody>
      <dsp:txXfrm>
        <a:off x="2611048" y="1565217"/>
        <a:ext cx="128150" cy="137023"/>
      </dsp:txXfrm>
    </dsp:sp>
    <dsp:sp modelId="{F4492AE0-0789-42C8-ACE0-7FFBC4B081A3}">
      <dsp:nvSpPr>
        <dsp:cNvPr id="0" name=""/>
        <dsp:cNvSpPr/>
      </dsp:nvSpPr>
      <dsp:spPr>
        <a:xfrm>
          <a:off x="2951040" y="1158517"/>
          <a:ext cx="950423" cy="9504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10FE2-2890-41D6-A006-4AC23C673CFE}">
      <dsp:nvSpPr>
        <dsp:cNvPr id="0" name=""/>
        <dsp:cNvSpPr/>
      </dsp:nvSpPr>
      <dsp:spPr>
        <a:xfrm>
          <a:off x="3105760" y="1728771"/>
          <a:ext cx="950423" cy="950423"/>
        </a:xfrm>
        <a:prstGeom prst="roundRect">
          <a:avLst>
            <a:gd name="adj" fmla="val 10000"/>
          </a:avLst>
        </a:prstGeom>
        <a:solidFill>
          <a:srgbClr val="65C7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Image</a:t>
          </a:r>
          <a:endParaRPr lang="en-ZA" sz="2200" kern="1200" dirty="0"/>
        </a:p>
      </dsp:txBody>
      <dsp:txXfrm>
        <a:off x="3133597" y="1756608"/>
        <a:ext cx="894749" cy="894749"/>
      </dsp:txXfrm>
    </dsp:sp>
    <dsp:sp modelId="{D9E6CA4B-5702-435F-8480-74138E853835}">
      <dsp:nvSpPr>
        <dsp:cNvPr id="0" name=""/>
        <dsp:cNvSpPr/>
      </dsp:nvSpPr>
      <dsp:spPr>
        <a:xfrm>
          <a:off x="4084536" y="1519542"/>
          <a:ext cx="183072" cy="228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900" kern="1200"/>
        </a:p>
      </dsp:txBody>
      <dsp:txXfrm>
        <a:off x="4084536" y="1565217"/>
        <a:ext cx="128150" cy="137023"/>
      </dsp:txXfrm>
    </dsp:sp>
    <dsp:sp modelId="{941C3A51-9D8A-4EAC-8D38-46C71F2AF804}">
      <dsp:nvSpPr>
        <dsp:cNvPr id="0" name=""/>
        <dsp:cNvSpPr/>
      </dsp:nvSpPr>
      <dsp:spPr>
        <a:xfrm>
          <a:off x="4424528" y="1158517"/>
          <a:ext cx="950423" cy="9504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09228-005B-4A6A-BB7E-09E382B55435}">
      <dsp:nvSpPr>
        <dsp:cNvPr id="0" name=""/>
        <dsp:cNvSpPr/>
      </dsp:nvSpPr>
      <dsp:spPr>
        <a:xfrm>
          <a:off x="4579248" y="1728771"/>
          <a:ext cx="950423" cy="950423"/>
        </a:xfrm>
        <a:prstGeom prst="roundRect">
          <a:avLst>
            <a:gd name="adj" fmla="val 10000"/>
          </a:avLst>
        </a:prstGeom>
        <a:solidFill>
          <a:srgbClr val="009F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PDF</a:t>
          </a:r>
          <a:endParaRPr lang="en-ZA" sz="2200" kern="1200" dirty="0"/>
        </a:p>
      </dsp:txBody>
      <dsp:txXfrm>
        <a:off x="4607085" y="1756608"/>
        <a:ext cx="894749" cy="894749"/>
      </dsp:txXfrm>
    </dsp:sp>
    <dsp:sp modelId="{0958212C-0278-4005-A44B-3196701BC648}">
      <dsp:nvSpPr>
        <dsp:cNvPr id="0" name=""/>
        <dsp:cNvSpPr/>
      </dsp:nvSpPr>
      <dsp:spPr>
        <a:xfrm>
          <a:off x="5558024" y="1519542"/>
          <a:ext cx="183072" cy="228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900" kern="1200"/>
        </a:p>
      </dsp:txBody>
      <dsp:txXfrm>
        <a:off x="5558024" y="1565217"/>
        <a:ext cx="128150" cy="137023"/>
      </dsp:txXfrm>
    </dsp:sp>
    <dsp:sp modelId="{AC80C576-D213-40CE-A54A-20EAEC3F77F7}">
      <dsp:nvSpPr>
        <dsp:cNvPr id="0" name=""/>
        <dsp:cNvSpPr/>
      </dsp:nvSpPr>
      <dsp:spPr>
        <a:xfrm>
          <a:off x="5898016" y="1158517"/>
          <a:ext cx="950423" cy="9504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75328-65B5-4304-A67D-D0268C1686F9}">
      <dsp:nvSpPr>
        <dsp:cNvPr id="0" name=""/>
        <dsp:cNvSpPr/>
      </dsp:nvSpPr>
      <dsp:spPr>
        <a:xfrm>
          <a:off x="6052736" y="1728771"/>
          <a:ext cx="950423" cy="950423"/>
        </a:xfrm>
        <a:prstGeom prst="roundRect">
          <a:avLst>
            <a:gd name="adj" fmla="val 10000"/>
          </a:avLst>
        </a:prstGeom>
        <a:solidFill>
          <a:srgbClr val="79AB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Fast</a:t>
          </a:r>
          <a:endParaRPr lang="en-ZA" sz="2200" kern="1200" dirty="0"/>
        </a:p>
      </dsp:txBody>
      <dsp:txXfrm>
        <a:off x="6080573" y="1756608"/>
        <a:ext cx="894749" cy="8947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FF177-B610-4062-B76A-3778E91115C3}">
      <dsp:nvSpPr>
        <dsp:cNvPr id="0" name=""/>
        <dsp:cNvSpPr/>
      </dsp:nvSpPr>
      <dsp:spPr>
        <a:xfrm>
          <a:off x="0" y="281385"/>
          <a:ext cx="8600507" cy="73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7495" tIns="395732" rIns="66749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Be thorough and specific with your instructions</a:t>
          </a:r>
          <a:endParaRPr lang="en-ZA" sz="1600" i="1" kern="1200" dirty="0"/>
        </a:p>
      </dsp:txBody>
      <dsp:txXfrm>
        <a:off x="0" y="281385"/>
        <a:ext cx="8600507" cy="733162"/>
      </dsp:txXfrm>
    </dsp:sp>
    <dsp:sp modelId="{621DD95E-F3A1-4189-BA26-51D9702FE609}">
      <dsp:nvSpPr>
        <dsp:cNvPr id="0" name=""/>
        <dsp:cNvSpPr/>
      </dsp:nvSpPr>
      <dsp:spPr>
        <a:xfrm>
          <a:off x="430025" y="945"/>
          <a:ext cx="6020354" cy="560880"/>
        </a:xfrm>
        <a:prstGeom prst="roundRect">
          <a:avLst/>
        </a:prstGeom>
        <a:solidFill>
          <a:srgbClr val="006690"/>
        </a:solidFill>
        <a:ln>
          <a:solidFill>
            <a:srgbClr val="00669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55" tIns="0" rIns="2275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Prompt accurately</a:t>
          </a:r>
          <a:endParaRPr lang="en-ZA" sz="1800" kern="1200" dirty="0"/>
        </a:p>
      </dsp:txBody>
      <dsp:txXfrm>
        <a:off x="457405" y="28325"/>
        <a:ext cx="5965594" cy="506120"/>
      </dsp:txXfrm>
    </dsp:sp>
    <dsp:sp modelId="{1191B5A0-B7D6-43A7-AFBC-8969A3F4F048}">
      <dsp:nvSpPr>
        <dsp:cNvPr id="0" name=""/>
        <dsp:cNvSpPr/>
      </dsp:nvSpPr>
      <dsp:spPr>
        <a:xfrm>
          <a:off x="0" y="1397588"/>
          <a:ext cx="8600507" cy="73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7495" tIns="395732" rIns="66749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Avoid using the LLM to detect plagiarism, or use of AI in a single prompt</a:t>
          </a:r>
          <a:endParaRPr lang="en-ZA" sz="1600" i="1" kern="1200" dirty="0"/>
        </a:p>
      </dsp:txBody>
      <dsp:txXfrm>
        <a:off x="0" y="1397588"/>
        <a:ext cx="8600507" cy="733162"/>
      </dsp:txXfrm>
    </dsp:sp>
    <dsp:sp modelId="{0B177533-D0C4-4A11-AA35-C10D7D9B709B}">
      <dsp:nvSpPr>
        <dsp:cNvPr id="0" name=""/>
        <dsp:cNvSpPr/>
      </dsp:nvSpPr>
      <dsp:spPr>
        <a:xfrm>
          <a:off x="430025" y="1117148"/>
          <a:ext cx="6020354" cy="560880"/>
        </a:xfrm>
        <a:prstGeom prst="roundRect">
          <a:avLst/>
        </a:prstGeom>
        <a:solidFill>
          <a:srgbClr val="009FB0"/>
        </a:solidFill>
        <a:ln>
          <a:solidFill>
            <a:srgbClr val="009FB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55" tIns="0" rIns="2275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Stick to the subject matter</a:t>
          </a:r>
          <a:endParaRPr lang="en-ZA" sz="1600" kern="1200" dirty="0"/>
        </a:p>
      </dsp:txBody>
      <dsp:txXfrm>
        <a:off x="457405" y="1144528"/>
        <a:ext cx="5965594" cy="506120"/>
      </dsp:txXfrm>
    </dsp:sp>
    <dsp:sp modelId="{223E585F-546A-4AB6-A31F-94C0EEBD58E8}">
      <dsp:nvSpPr>
        <dsp:cNvPr id="0" name=""/>
        <dsp:cNvSpPr/>
      </dsp:nvSpPr>
      <dsp:spPr>
        <a:xfrm>
          <a:off x="0" y="2513790"/>
          <a:ext cx="8600507" cy="73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7495" tIns="395732" rIns="66749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Verify the model’s analysis before publishing each result</a:t>
          </a:r>
          <a:endParaRPr lang="en-ZA" sz="1600" i="1" kern="1200" dirty="0"/>
        </a:p>
      </dsp:txBody>
      <dsp:txXfrm>
        <a:off x="0" y="2513790"/>
        <a:ext cx="8600507" cy="733162"/>
      </dsp:txXfrm>
    </dsp:sp>
    <dsp:sp modelId="{E63F452A-02AB-48DD-AC6D-2A4952CFD19E}">
      <dsp:nvSpPr>
        <dsp:cNvPr id="0" name=""/>
        <dsp:cNvSpPr/>
      </dsp:nvSpPr>
      <dsp:spPr>
        <a:xfrm>
          <a:off x="430025" y="2233350"/>
          <a:ext cx="6020354" cy="560880"/>
        </a:xfrm>
        <a:prstGeom prst="roundRect">
          <a:avLst/>
        </a:prstGeom>
        <a:solidFill>
          <a:srgbClr val="65C7DE"/>
        </a:solidFill>
        <a:ln>
          <a:solidFill>
            <a:srgbClr val="65C7DE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55" tIns="0" rIns="22755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Moderate the analysis</a:t>
          </a:r>
          <a:endParaRPr lang="en-ZA" sz="1900" kern="1200" dirty="0"/>
        </a:p>
      </dsp:txBody>
      <dsp:txXfrm>
        <a:off x="457405" y="2260730"/>
        <a:ext cx="5965594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490A8-99FC-46B1-A6BA-26F4BA6938E4}">
      <dsp:nvSpPr>
        <dsp:cNvPr id="0" name=""/>
        <dsp:cNvSpPr/>
      </dsp:nvSpPr>
      <dsp:spPr>
        <a:xfrm>
          <a:off x="0" y="361419"/>
          <a:ext cx="36406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1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62538-7023-4911-A173-2FC8715FB2D9}">
      <dsp:nvSpPr>
        <dsp:cNvPr id="0" name=""/>
        <dsp:cNvSpPr/>
      </dsp:nvSpPr>
      <dsp:spPr>
        <a:xfrm>
          <a:off x="244379" y="82629"/>
          <a:ext cx="2548467" cy="590400"/>
        </a:xfrm>
        <a:prstGeom prst="roundRect">
          <a:avLst/>
        </a:prstGeom>
        <a:solidFill>
          <a:srgbClr val="009FB0"/>
        </a:solidFill>
        <a:ln w="12700" cap="flat" cmpd="sng" algn="ctr">
          <a:solidFill>
            <a:srgbClr val="009FB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326" tIns="0" rIns="963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Marking instructions</a:t>
          </a:r>
          <a:endParaRPr lang="en-ZA" sz="2000" kern="1200" dirty="0"/>
        </a:p>
      </dsp:txBody>
      <dsp:txXfrm>
        <a:off x="273200" y="111450"/>
        <a:ext cx="2490825" cy="532758"/>
      </dsp:txXfrm>
    </dsp:sp>
    <dsp:sp modelId="{3F06A049-96AC-4C6B-9682-FBE06AC17D54}">
      <dsp:nvSpPr>
        <dsp:cNvPr id="0" name=""/>
        <dsp:cNvSpPr/>
      </dsp:nvSpPr>
      <dsp:spPr>
        <a:xfrm>
          <a:off x="0" y="1256956"/>
          <a:ext cx="36406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1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E4D67-B589-4E7D-AB77-F6A1344497CE}">
      <dsp:nvSpPr>
        <dsp:cNvPr id="0" name=""/>
        <dsp:cNvSpPr/>
      </dsp:nvSpPr>
      <dsp:spPr>
        <a:xfrm>
          <a:off x="182033" y="961756"/>
          <a:ext cx="2548467" cy="590400"/>
        </a:xfrm>
        <a:prstGeom prst="roundRect">
          <a:avLst/>
        </a:prstGeom>
        <a:solidFill>
          <a:srgbClr val="009FB0"/>
        </a:solidFill>
        <a:ln w="12700" cap="flat" cmpd="sng" algn="ctr">
          <a:solidFill>
            <a:srgbClr val="009FB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326" tIns="0" rIns="963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Rubric</a:t>
          </a:r>
          <a:endParaRPr lang="en-ZA" sz="2000" kern="1200" dirty="0"/>
        </a:p>
      </dsp:txBody>
      <dsp:txXfrm>
        <a:off x="210854" y="990577"/>
        <a:ext cx="2490825" cy="532758"/>
      </dsp:txXfrm>
    </dsp:sp>
    <dsp:sp modelId="{5C60B8D7-57A5-4BAE-9DED-F745A3870B12}">
      <dsp:nvSpPr>
        <dsp:cNvPr id="0" name=""/>
        <dsp:cNvSpPr/>
      </dsp:nvSpPr>
      <dsp:spPr>
        <a:xfrm>
          <a:off x="0" y="2164156"/>
          <a:ext cx="36406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1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C9C30-0B5D-4538-8A98-465433CBAA3C}">
      <dsp:nvSpPr>
        <dsp:cNvPr id="0" name=""/>
        <dsp:cNvSpPr/>
      </dsp:nvSpPr>
      <dsp:spPr>
        <a:xfrm>
          <a:off x="182033" y="1868956"/>
          <a:ext cx="2548467" cy="590400"/>
        </a:xfrm>
        <a:prstGeom prst="roundRect">
          <a:avLst/>
        </a:prstGeom>
        <a:solidFill>
          <a:srgbClr val="009FB0"/>
        </a:solidFill>
        <a:ln w="12700" cap="flat" cmpd="sng" algn="ctr">
          <a:solidFill>
            <a:srgbClr val="009FB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326" tIns="0" rIns="963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PDF Assignment</a:t>
          </a:r>
          <a:endParaRPr lang="en-ZA" sz="2000" kern="1200" dirty="0"/>
        </a:p>
      </dsp:txBody>
      <dsp:txXfrm>
        <a:off x="210854" y="1897777"/>
        <a:ext cx="2490825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E820D-9CC9-4B73-9E89-48A875C6D3EF}">
      <dsp:nvSpPr>
        <dsp:cNvPr id="0" name=""/>
        <dsp:cNvSpPr/>
      </dsp:nvSpPr>
      <dsp:spPr>
        <a:xfrm>
          <a:off x="0" y="603367"/>
          <a:ext cx="355243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1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0F4E1-2683-45CE-9310-D7FFA23F776E}">
      <dsp:nvSpPr>
        <dsp:cNvPr id="0" name=""/>
        <dsp:cNvSpPr/>
      </dsp:nvSpPr>
      <dsp:spPr>
        <a:xfrm>
          <a:off x="177621" y="308166"/>
          <a:ext cx="2486703" cy="590400"/>
        </a:xfrm>
        <a:prstGeom prst="roundRect">
          <a:avLst/>
        </a:prstGeom>
        <a:solidFill>
          <a:srgbClr val="006690"/>
        </a:solidFill>
        <a:ln w="12700" cap="flat" cmpd="sng" algn="ctr">
          <a:solidFill>
            <a:srgbClr val="0066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91" tIns="0" rIns="939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Page by page analysis</a:t>
          </a:r>
          <a:endParaRPr lang="en-ZA" sz="2000" kern="1200" dirty="0"/>
        </a:p>
      </dsp:txBody>
      <dsp:txXfrm>
        <a:off x="206442" y="336987"/>
        <a:ext cx="2429061" cy="532758"/>
      </dsp:txXfrm>
    </dsp:sp>
    <dsp:sp modelId="{08481954-8ADF-4CC2-A127-5350BB175C94}">
      <dsp:nvSpPr>
        <dsp:cNvPr id="0" name=""/>
        <dsp:cNvSpPr/>
      </dsp:nvSpPr>
      <dsp:spPr>
        <a:xfrm>
          <a:off x="0" y="1510567"/>
          <a:ext cx="355243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1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C873D-C282-4444-B614-3E260714AE6D}">
      <dsp:nvSpPr>
        <dsp:cNvPr id="0" name=""/>
        <dsp:cNvSpPr/>
      </dsp:nvSpPr>
      <dsp:spPr>
        <a:xfrm>
          <a:off x="177621" y="1215367"/>
          <a:ext cx="2486703" cy="590400"/>
        </a:xfrm>
        <a:prstGeom prst="roundRect">
          <a:avLst/>
        </a:prstGeom>
        <a:solidFill>
          <a:srgbClr val="006690"/>
        </a:solidFill>
        <a:ln w="12700" cap="flat" cmpd="sng" algn="ctr">
          <a:solidFill>
            <a:srgbClr val="0066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91" tIns="0" rIns="939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Score as per rubric</a:t>
          </a:r>
          <a:endParaRPr lang="en-ZA" sz="2000" kern="1200" dirty="0"/>
        </a:p>
      </dsp:txBody>
      <dsp:txXfrm>
        <a:off x="206442" y="1244188"/>
        <a:ext cx="2429061" cy="532758"/>
      </dsp:txXfrm>
    </dsp:sp>
    <dsp:sp modelId="{4C3994CA-06AC-4173-BA7F-FE8DFACC8347}">
      <dsp:nvSpPr>
        <dsp:cNvPr id="0" name=""/>
        <dsp:cNvSpPr/>
      </dsp:nvSpPr>
      <dsp:spPr>
        <a:xfrm>
          <a:off x="0" y="2417767"/>
          <a:ext cx="355243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1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B0AF5-62A5-4DBD-BDF1-95B30123E3E7}">
      <dsp:nvSpPr>
        <dsp:cNvPr id="0" name=""/>
        <dsp:cNvSpPr/>
      </dsp:nvSpPr>
      <dsp:spPr>
        <a:xfrm>
          <a:off x="177621" y="2122567"/>
          <a:ext cx="2486703" cy="590400"/>
        </a:xfrm>
        <a:prstGeom prst="roundRect">
          <a:avLst/>
        </a:prstGeom>
        <a:solidFill>
          <a:srgbClr val="006690"/>
        </a:solidFill>
        <a:ln w="12700" cap="flat" cmpd="sng" algn="ctr">
          <a:solidFill>
            <a:srgbClr val="0066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91" tIns="0" rIns="939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Overall analysis</a:t>
          </a:r>
          <a:endParaRPr lang="en-ZA" sz="2000" kern="1200" dirty="0"/>
        </a:p>
      </dsp:txBody>
      <dsp:txXfrm>
        <a:off x="206442" y="2151388"/>
        <a:ext cx="2429061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9DF03-B427-4B97-8E87-A92DEE3226CE}">
      <dsp:nvSpPr>
        <dsp:cNvPr id="0" name=""/>
        <dsp:cNvSpPr/>
      </dsp:nvSpPr>
      <dsp:spPr>
        <a:xfrm>
          <a:off x="1717746" y="222327"/>
          <a:ext cx="2932240" cy="101832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D1CBE-16A4-469A-86C4-8F6587D91A24}">
      <dsp:nvSpPr>
        <dsp:cNvPr id="0" name=""/>
        <dsp:cNvSpPr/>
      </dsp:nvSpPr>
      <dsp:spPr>
        <a:xfrm>
          <a:off x="2899735" y="2752515"/>
          <a:ext cx="568263" cy="36368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67CB6-BEBC-49DE-A9FE-B670C0B5F5F9}">
      <dsp:nvSpPr>
        <dsp:cNvPr id="0" name=""/>
        <dsp:cNvSpPr/>
      </dsp:nvSpPr>
      <dsp:spPr>
        <a:xfrm>
          <a:off x="1820034" y="2937389"/>
          <a:ext cx="2727665" cy="681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Prompt</a:t>
          </a:r>
        </a:p>
      </dsp:txBody>
      <dsp:txXfrm>
        <a:off x="1820034" y="2937389"/>
        <a:ext cx="2727665" cy="681916"/>
      </dsp:txXfrm>
    </dsp:sp>
    <dsp:sp modelId="{96E4C31E-7206-4208-A873-5F0DE4245487}">
      <dsp:nvSpPr>
        <dsp:cNvPr id="0" name=""/>
        <dsp:cNvSpPr/>
      </dsp:nvSpPr>
      <dsp:spPr>
        <a:xfrm>
          <a:off x="2615603" y="1340796"/>
          <a:ext cx="1022874" cy="1022874"/>
        </a:xfrm>
        <a:prstGeom prst="ellipse">
          <a:avLst/>
        </a:prstGeom>
        <a:solidFill>
          <a:srgbClr val="0066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10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200" kern="1200" dirty="0"/>
            <a:t>Rubric grading method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1000" kern="1200" dirty="0"/>
        </a:p>
      </dsp:txBody>
      <dsp:txXfrm>
        <a:off x="2765399" y="1490592"/>
        <a:ext cx="723282" cy="723282"/>
      </dsp:txXfrm>
    </dsp:sp>
    <dsp:sp modelId="{1B28D0C9-777C-439B-9F85-2D8B55236497}">
      <dsp:nvSpPr>
        <dsp:cNvPr id="0" name=""/>
        <dsp:cNvSpPr/>
      </dsp:nvSpPr>
      <dsp:spPr>
        <a:xfrm>
          <a:off x="2077648" y="448397"/>
          <a:ext cx="1022874" cy="1022874"/>
        </a:xfrm>
        <a:prstGeom prst="ellipse">
          <a:avLst/>
        </a:prstGeom>
        <a:solidFill>
          <a:srgbClr val="A4C425"/>
        </a:solidFill>
        <a:ln w="12700" cap="flat" cmpd="sng" algn="ctr">
          <a:solidFill>
            <a:srgbClr val="A4C4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/>
            <a:t>Text-only pdf</a:t>
          </a:r>
        </a:p>
      </dsp:txBody>
      <dsp:txXfrm>
        <a:off x="2227444" y="598193"/>
        <a:ext cx="723282" cy="723282"/>
      </dsp:txXfrm>
    </dsp:sp>
    <dsp:sp modelId="{DEE52907-6AE8-412C-8476-7143D2589BD9}">
      <dsp:nvSpPr>
        <dsp:cNvPr id="0" name=""/>
        <dsp:cNvSpPr/>
      </dsp:nvSpPr>
      <dsp:spPr>
        <a:xfrm>
          <a:off x="3115673" y="409449"/>
          <a:ext cx="1022874" cy="1022874"/>
        </a:xfrm>
        <a:prstGeom prst="ellipse">
          <a:avLst/>
        </a:prstGeom>
        <a:solidFill>
          <a:srgbClr val="009FB0"/>
        </a:solidFill>
        <a:ln w="12700" cap="flat" cmpd="sng" algn="ctr">
          <a:solidFill>
            <a:srgbClr val="009FB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/>
            <a:t>Single file attachment</a:t>
          </a:r>
        </a:p>
      </dsp:txBody>
      <dsp:txXfrm>
        <a:off x="3265469" y="559245"/>
        <a:ext cx="723282" cy="723282"/>
      </dsp:txXfrm>
    </dsp:sp>
    <dsp:sp modelId="{916E3704-9954-4E3E-BB5A-3F149F13F789}">
      <dsp:nvSpPr>
        <dsp:cNvPr id="0" name=""/>
        <dsp:cNvSpPr/>
      </dsp:nvSpPr>
      <dsp:spPr>
        <a:xfrm>
          <a:off x="1592729" y="94007"/>
          <a:ext cx="3182276" cy="256641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A1ED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B9188-5050-4215-8E43-3A9ECD28165D}">
      <dsp:nvSpPr>
        <dsp:cNvPr id="0" name=""/>
        <dsp:cNvSpPr/>
      </dsp:nvSpPr>
      <dsp:spPr>
        <a:xfrm>
          <a:off x="57051" y="7839"/>
          <a:ext cx="1933302" cy="752334"/>
        </a:xfrm>
        <a:prstGeom prst="roundRect">
          <a:avLst>
            <a:gd name="adj" fmla="val 10000"/>
          </a:avLst>
        </a:prstGeom>
        <a:solidFill>
          <a:srgbClr val="009F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00" dirty="0">
            <a:solidFill>
              <a:srgbClr val="00A1ED"/>
            </a:solidFill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79086" y="29874"/>
        <a:ext cx="1057902" cy="708264"/>
      </dsp:txXfrm>
    </dsp:sp>
    <dsp:sp modelId="{F7191628-9C24-4298-BDA7-29FE8E8E18EF}">
      <dsp:nvSpPr>
        <dsp:cNvPr id="0" name=""/>
        <dsp:cNvSpPr/>
      </dsp:nvSpPr>
      <dsp:spPr>
        <a:xfrm>
          <a:off x="59642" y="891349"/>
          <a:ext cx="1933302" cy="752334"/>
        </a:xfrm>
        <a:prstGeom prst="roundRect">
          <a:avLst>
            <a:gd name="adj" fmla="val 10000"/>
          </a:avLst>
        </a:prstGeom>
        <a:solidFill>
          <a:srgbClr val="009F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50" b="1" kern="100" dirty="0">
            <a:solidFill>
              <a:srgbClr val="00A1ED"/>
            </a:solidFill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50" b="1" kern="100" dirty="0">
            <a:solidFill>
              <a:srgbClr val="00A1ED"/>
            </a:solidFill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81677" y="913384"/>
        <a:ext cx="1238300" cy="708264"/>
      </dsp:txXfrm>
    </dsp:sp>
    <dsp:sp modelId="{F572BC1C-7BE3-4E8F-BD8E-F407163F58D8}">
      <dsp:nvSpPr>
        <dsp:cNvPr id="0" name=""/>
        <dsp:cNvSpPr/>
      </dsp:nvSpPr>
      <dsp:spPr>
        <a:xfrm>
          <a:off x="59642" y="1785061"/>
          <a:ext cx="1933302" cy="752334"/>
        </a:xfrm>
        <a:prstGeom prst="roundRect">
          <a:avLst>
            <a:gd name="adj" fmla="val 10000"/>
          </a:avLst>
        </a:prstGeom>
        <a:solidFill>
          <a:srgbClr val="009F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200" kern="1200" dirty="0"/>
        </a:p>
      </dsp:txBody>
      <dsp:txXfrm>
        <a:off x="81677" y="1807096"/>
        <a:ext cx="1240717" cy="708264"/>
      </dsp:txXfrm>
    </dsp:sp>
    <dsp:sp modelId="{8DA253D1-979F-4844-8BD3-0C6D8DF0C413}">
      <dsp:nvSpPr>
        <dsp:cNvPr id="0" name=""/>
        <dsp:cNvSpPr/>
      </dsp:nvSpPr>
      <dsp:spPr>
        <a:xfrm>
          <a:off x="59642" y="2650749"/>
          <a:ext cx="1933302" cy="752334"/>
        </a:xfrm>
        <a:prstGeom prst="roundRect">
          <a:avLst>
            <a:gd name="adj" fmla="val 10000"/>
          </a:avLst>
        </a:prstGeom>
        <a:solidFill>
          <a:srgbClr val="009F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200" kern="1200" dirty="0"/>
        </a:p>
      </dsp:txBody>
      <dsp:txXfrm>
        <a:off x="81677" y="2672784"/>
        <a:ext cx="1238300" cy="708264"/>
      </dsp:txXfrm>
    </dsp:sp>
    <dsp:sp modelId="{59D9DFCE-4DF9-4FE6-A5F3-BF5A3495E1B8}">
      <dsp:nvSpPr>
        <dsp:cNvPr id="0" name=""/>
        <dsp:cNvSpPr/>
      </dsp:nvSpPr>
      <dsp:spPr>
        <a:xfrm>
          <a:off x="1424636" y="507747"/>
          <a:ext cx="489017" cy="489017"/>
        </a:xfrm>
        <a:prstGeom prst="ellipse">
          <a:avLst/>
        </a:prstGeom>
        <a:solidFill>
          <a:srgbClr val="A4C425">
            <a:alpha val="90000"/>
          </a:srgbClr>
        </a:solidFill>
        <a:ln w="12700" cap="flat" cmpd="sng" algn="ctr">
          <a:solidFill>
            <a:srgbClr val="A4C42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kern="1200"/>
        </a:p>
      </dsp:txBody>
      <dsp:txXfrm>
        <a:off x="1496251" y="579362"/>
        <a:ext cx="345787" cy="345787"/>
      </dsp:txXfrm>
    </dsp:sp>
    <dsp:sp modelId="{9512669C-0342-4269-BBA5-F729BC28671B}">
      <dsp:nvSpPr>
        <dsp:cNvPr id="0" name=""/>
        <dsp:cNvSpPr/>
      </dsp:nvSpPr>
      <dsp:spPr>
        <a:xfrm>
          <a:off x="1435018" y="1406308"/>
          <a:ext cx="489017" cy="489017"/>
        </a:xfrm>
        <a:prstGeom prst="ellipse">
          <a:avLst/>
        </a:prstGeom>
        <a:solidFill>
          <a:srgbClr val="A4C425">
            <a:alpha val="90000"/>
          </a:srgbClr>
        </a:solidFill>
        <a:ln w="12700" cap="flat" cmpd="sng" algn="ctr">
          <a:solidFill>
            <a:srgbClr val="A4C42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kern="1200"/>
        </a:p>
      </dsp:txBody>
      <dsp:txXfrm>
        <a:off x="1506633" y="1477923"/>
        <a:ext cx="345787" cy="345787"/>
      </dsp:txXfrm>
    </dsp:sp>
    <dsp:sp modelId="{90E05686-8CD1-47F4-A755-2FD22CC4F5CF}">
      <dsp:nvSpPr>
        <dsp:cNvPr id="0" name=""/>
        <dsp:cNvSpPr/>
      </dsp:nvSpPr>
      <dsp:spPr>
        <a:xfrm>
          <a:off x="1443878" y="2333672"/>
          <a:ext cx="489017" cy="489017"/>
        </a:xfrm>
        <a:prstGeom prst="ellipse">
          <a:avLst/>
        </a:prstGeom>
        <a:solidFill>
          <a:srgbClr val="A4C425">
            <a:alpha val="90000"/>
          </a:srgbClr>
        </a:solidFill>
        <a:ln w="12700" cap="flat" cmpd="sng" algn="ctr">
          <a:solidFill>
            <a:srgbClr val="A4C42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kern="1200" dirty="0"/>
        </a:p>
      </dsp:txBody>
      <dsp:txXfrm>
        <a:off x="1515493" y="2405287"/>
        <a:ext cx="345787" cy="345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A799-7BE9-054B-BB00-1C857A295A41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89AF9-8242-AB4E-BF72-33C723BBC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6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Efficient – Saves the lecturer's time and administrative burden when marking large number of submissions</a:t>
            </a:r>
          </a:p>
          <a:p>
            <a:pPr marL="228600" indent="-228600">
              <a:buAutoNum type="arabicPeriod"/>
            </a:pPr>
            <a:r>
              <a:rPr lang="en-US" dirty="0"/>
              <a:t>Automated – eliminates the process of manual grading</a:t>
            </a:r>
          </a:p>
          <a:p>
            <a:pPr marL="228600" indent="-228600">
              <a:buAutoNum type="arabicPeriod"/>
            </a:pPr>
            <a:r>
              <a:rPr lang="en-US" dirty="0"/>
              <a:t>Constructive – the feedback is thorough and elaborative</a:t>
            </a:r>
          </a:p>
          <a:p>
            <a:pPr marL="228600" indent="-228600">
              <a:buAutoNum type="arabicPeriod"/>
            </a:pPr>
            <a:r>
              <a:rPr lang="en-US" dirty="0"/>
              <a:t>Fair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89AF9-8242-AB4E-BF72-33C723BBC0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0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Focuses on the assignment activity</a:t>
            </a:r>
          </a:p>
          <a:p>
            <a:r>
              <a:rPr lang="en-US" dirty="0"/>
              <a:t>Full control of how to prompt the model.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89AF9-8242-AB4E-BF72-33C723BBC0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39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It’s an Anthropic model build within AWS bedrock</a:t>
            </a:r>
          </a:p>
          <a:p>
            <a:pPr marL="228600" indent="-228600">
              <a:buAutoNum type="arabicPeriod"/>
            </a:pPr>
            <a:r>
              <a:rPr lang="en-US" dirty="0"/>
              <a:t>Accepts text as prompt</a:t>
            </a:r>
          </a:p>
          <a:p>
            <a:pPr marL="228600" indent="-228600">
              <a:buAutoNum type="arabicPeriod"/>
            </a:pPr>
            <a:r>
              <a:rPr lang="en-US" dirty="0"/>
              <a:t>Accepts images as prompt</a:t>
            </a:r>
          </a:p>
          <a:p>
            <a:pPr marL="228600" indent="-228600">
              <a:buAutoNum type="arabicPeriod"/>
            </a:pPr>
            <a:r>
              <a:rPr lang="en-US" dirty="0"/>
              <a:t>Accepts PDF as prompt</a:t>
            </a:r>
          </a:p>
          <a:p>
            <a:pPr marL="228600" indent="-228600">
              <a:buAutoNum type="arabicPeriod"/>
            </a:pPr>
            <a:r>
              <a:rPr lang="en-US" dirty="0"/>
              <a:t>One of Anthropic fastest LLMS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89AF9-8242-AB4E-BF72-33C723BBC0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1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89AF9-8242-AB4E-BF72-33C723BBC0D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8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89AF9-8242-AB4E-BF72-33C723BBC0D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27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1" y="0"/>
            <a:ext cx="6864689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/>
              </a:gs>
              <a:gs pos="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88755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035E93B-2326-E1D1-CAB4-D4E0E58CBE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096774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A6CE3C"/>
              </a:gs>
              <a:gs pos="19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00000">
                <a:srgbClr val="A6CE3C"/>
              </a:gs>
              <a:gs pos="0">
                <a:schemeClr val="accent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6CF2B15E-1034-986B-D311-E40F8255F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A92E237E-F759-C8AB-9004-79FF6F4DBB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762903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484370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E6ACE3-21DD-203B-9149-88E9F5AA1A28}"/>
              </a:ext>
            </a:extLst>
          </p:cNvPr>
          <p:cNvGrpSpPr/>
          <p:nvPr userDrawn="1"/>
        </p:nvGrpSpPr>
        <p:grpSpPr>
          <a:xfrm>
            <a:off x="3457036" y="1277938"/>
            <a:ext cx="5616672" cy="3090862"/>
            <a:chOff x="3457036" y="1277938"/>
            <a:chExt cx="5616672" cy="309086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8260A9-0270-383E-6097-636D6F79B4B7}"/>
                </a:ext>
              </a:extLst>
            </p:cNvPr>
            <p:cNvSpPr/>
            <p:nvPr userDrawn="1"/>
          </p:nvSpPr>
          <p:spPr>
            <a:xfrm>
              <a:off x="3457036" y="1277938"/>
              <a:ext cx="5456128" cy="3090862"/>
            </a:xfrm>
            <a:custGeom>
              <a:avLst/>
              <a:gdLst>
                <a:gd name="connsiteX0" fmla="*/ 3837006 w 5456128"/>
                <a:gd name="connsiteY0" fmla="*/ 0 h 3090862"/>
                <a:gd name="connsiteX1" fmla="*/ 4632296 w 5456128"/>
                <a:gd name="connsiteY1" fmla="*/ 0 h 3090862"/>
                <a:gd name="connsiteX2" fmla="*/ 5456128 w 5456128"/>
                <a:gd name="connsiteY2" fmla="*/ 3090862 h 3090862"/>
                <a:gd name="connsiteX3" fmla="*/ 4688001 w 5456128"/>
                <a:gd name="connsiteY3" fmla="*/ 3090862 h 3090862"/>
                <a:gd name="connsiteX4" fmla="*/ 4604374 w 5456128"/>
                <a:gd name="connsiteY4" fmla="*/ 2778641 h 3090862"/>
                <a:gd name="connsiteX5" fmla="*/ 3890527 w 5456128"/>
                <a:gd name="connsiteY5" fmla="*/ 113486 h 3090862"/>
                <a:gd name="connsiteX6" fmla="*/ 3862493 w 5456128"/>
                <a:gd name="connsiteY6" fmla="*/ 38946 h 3090862"/>
                <a:gd name="connsiteX7" fmla="*/ 2528941 w 5456128"/>
                <a:gd name="connsiteY7" fmla="*/ 0 h 3090862"/>
                <a:gd name="connsiteX8" fmla="*/ 3318575 w 5456128"/>
                <a:gd name="connsiteY8" fmla="*/ 0 h 3090862"/>
                <a:gd name="connsiteX9" fmla="*/ 3292769 w 5456128"/>
                <a:gd name="connsiteY9" fmla="*/ 38946 h 3090862"/>
                <a:gd name="connsiteX10" fmla="*/ 3263735 w 5456128"/>
                <a:gd name="connsiteY10" fmla="*/ 113486 h 3090862"/>
                <a:gd name="connsiteX11" fmla="*/ 2772750 w 5456128"/>
                <a:gd name="connsiteY11" fmla="*/ 1950802 h 3090862"/>
                <a:gd name="connsiteX12" fmla="*/ 3076764 w 5456128"/>
                <a:gd name="connsiteY12" fmla="*/ 3090862 h 3090862"/>
                <a:gd name="connsiteX13" fmla="*/ 1701908 w 5456128"/>
                <a:gd name="connsiteY13" fmla="*/ 3090862 h 3090862"/>
                <a:gd name="connsiteX14" fmla="*/ 2006670 w 5456128"/>
                <a:gd name="connsiteY14" fmla="*/ 1950802 h 3090862"/>
                <a:gd name="connsiteX15" fmla="*/ 1853454 w 5456128"/>
                <a:gd name="connsiteY15" fmla="*/ 1370965 h 3090862"/>
                <a:gd name="connsiteX16" fmla="*/ 1540056 w 5456128"/>
                <a:gd name="connsiteY16" fmla="*/ 1129946 h 3090862"/>
                <a:gd name="connsiteX17" fmla="*/ 1230143 w 5456128"/>
                <a:gd name="connsiteY17" fmla="*/ 1370965 h 3090862"/>
                <a:gd name="connsiteX18" fmla="*/ 771400 w 5456128"/>
                <a:gd name="connsiteY18" fmla="*/ 3090862 h 3090862"/>
                <a:gd name="connsiteX19" fmla="*/ 0 w 5456128"/>
                <a:gd name="connsiteY19" fmla="*/ 3090862 h 3090862"/>
                <a:gd name="connsiteX20" fmla="*/ 509334 w 5456128"/>
                <a:gd name="connsiteY20" fmla="*/ 1175356 h 3090862"/>
                <a:gd name="connsiteX21" fmla="*/ 1540056 w 5456128"/>
                <a:gd name="connsiteY21" fmla="*/ 382448 h 3090862"/>
                <a:gd name="connsiteX22" fmla="*/ 2333995 w 5456128"/>
                <a:gd name="connsiteY22" fmla="*/ 731747 h 30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6128" h="3090862">
                  <a:moveTo>
                    <a:pt x="3837006" y="0"/>
                  </a:moveTo>
                  <a:lnTo>
                    <a:pt x="4632296" y="0"/>
                  </a:lnTo>
                  <a:lnTo>
                    <a:pt x="5456128" y="3090862"/>
                  </a:lnTo>
                  <a:lnTo>
                    <a:pt x="4688001" y="3090862"/>
                  </a:lnTo>
                  <a:lnTo>
                    <a:pt x="4604374" y="2778641"/>
                  </a:lnTo>
                  <a:cubicBezTo>
                    <a:pt x="4247451" y="1446064"/>
                    <a:pt x="3890527" y="113486"/>
                    <a:pt x="3890527" y="113486"/>
                  </a:cubicBezTo>
                  <a:cubicBezTo>
                    <a:pt x="3883128" y="85542"/>
                    <a:pt x="3873606" y="60819"/>
                    <a:pt x="3862493" y="38946"/>
                  </a:cubicBezTo>
                  <a:close/>
                  <a:moveTo>
                    <a:pt x="2528941" y="0"/>
                  </a:moveTo>
                  <a:lnTo>
                    <a:pt x="3318575" y="0"/>
                  </a:lnTo>
                  <a:lnTo>
                    <a:pt x="3292769" y="38946"/>
                  </a:lnTo>
                  <a:cubicBezTo>
                    <a:pt x="3281418" y="60819"/>
                    <a:pt x="3271570" y="85542"/>
                    <a:pt x="3263735" y="113486"/>
                  </a:cubicBezTo>
                  <a:lnTo>
                    <a:pt x="2772750" y="1950802"/>
                  </a:lnTo>
                  <a:lnTo>
                    <a:pt x="3076764" y="3090862"/>
                  </a:lnTo>
                  <a:lnTo>
                    <a:pt x="1701908" y="3090862"/>
                  </a:lnTo>
                  <a:lnTo>
                    <a:pt x="2006670" y="1950802"/>
                  </a:lnTo>
                  <a:lnTo>
                    <a:pt x="1853454" y="1370965"/>
                  </a:lnTo>
                  <a:cubicBezTo>
                    <a:pt x="1794255" y="1147413"/>
                    <a:pt x="1599255" y="1129946"/>
                    <a:pt x="1540056" y="1129946"/>
                  </a:cubicBezTo>
                  <a:cubicBezTo>
                    <a:pt x="1480860" y="1129946"/>
                    <a:pt x="1289341" y="1147413"/>
                    <a:pt x="1230143" y="1370965"/>
                  </a:cubicBezTo>
                  <a:lnTo>
                    <a:pt x="771400" y="3090862"/>
                  </a:lnTo>
                  <a:lnTo>
                    <a:pt x="0" y="3090862"/>
                  </a:lnTo>
                  <a:lnTo>
                    <a:pt x="509334" y="1175356"/>
                  </a:lnTo>
                  <a:cubicBezTo>
                    <a:pt x="634691" y="700309"/>
                    <a:pt x="1049071" y="382448"/>
                    <a:pt x="1540056" y="382448"/>
                  </a:cubicBezTo>
                  <a:cubicBezTo>
                    <a:pt x="1853454" y="382448"/>
                    <a:pt x="2135511" y="511688"/>
                    <a:pt x="2333995" y="731747"/>
                  </a:cubicBezTo>
                  <a:close/>
                </a:path>
              </a:pathLst>
            </a:custGeom>
            <a:solidFill>
              <a:schemeClr val="accent1">
                <a:alpha val="12321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AB02782-F13B-71A6-4598-84BB28D91E2F}"/>
                </a:ext>
              </a:extLst>
            </p:cNvPr>
            <p:cNvSpPr/>
            <p:nvPr userDrawn="1"/>
          </p:nvSpPr>
          <p:spPr>
            <a:xfrm>
              <a:off x="3617580" y="1277938"/>
              <a:ext cx="5456128" cy="3090862"/>
            </a:xfrm>
            <a:custGeom>
              <a:avLst/>
              <a:gdLst>
                <a:gd name="connsiteX0" fmla="*/ 3837006 w 5456128"/>
                <a:gd name="connsiteY0" fmla="*/ 0 h 3090862"/>
                <a:gd name="connsiteX1" fmla="*/ 4632296 w 5456128"/>
                <a:gd name="connsiteY1" fmla="*/ 0 h 3090862"/>
                <a:gd name="connsiteX2" fmla="*/ 5456128 w 5456128"/>
                <a:gd name="connsiteY2" fmla="*/ 3090862 h 3090862"/>
                <a:gd name="connsiteX3" fmla="*/ 4688001 w 5456128"/>
                <a:gd name="connsiteY3" fmla="*/ 3090862 h 3090862"/>
                <a:gd name="connsiteX4" fmla="*/ 4604374 w 5456128"/>
                <a:gd name="connsiteY4" fmla="*/ 2778641 h 3090862"/>
                <a:gd name="connsiteX5" fmla="*/ 3890527 w 5456128"/>
                <a:gd name="connsiteY5" fmla="*/ 113486 h 3090862"/>
                <a:gd name="connsiteX6" fmla="*/ 3862493 w 5456128"/>
                <a:gd name="connsiteY6" fmla="*/ 38946 h 3090862"/>
                <a:gd name="connsiteX7" fmla="*/ 2528941 w 5456128"/>
                <a:gd name="connsiteY7" fmla="*/ 0 h 3090862"/>
                <a:gd name="connsiteX8" fmla="*/ 3318575 w 5456128"/>
                <a:gd name="connsiteY8" fmla="*/ 0 h 3090862"/>
                <a:gd name="connsiteX9" fmla="*/ 3292769 w 5456128"/>
                <a:gd name="connsiteY9" fmla="*/ 38946 h 3090862"/>
                <a:gd name="connsiteX10" fmla="*/ 3263735 w 5456128"/>
                <a:gd name="connsiteY10" fmla="*/ 113486 h 3090862"/>
                <a:gd name="connsiteX11" fmla="*/ 2772750 w 5456128"/>
                <a:gd name="connsiteY11" fmla="*/ 1950802 h 3090862"/>
                <a:gd name="connsiteX12" fmla="*/ 3076764 w 5456128"/>
                <a:gd name="connsiteY12" fmla="*/ 3090862 h 3090862"/>
                <a:gd name="connsiteX13" fmla="*/ 1701908 w 5456128"/>
                <a:gd name="connsiteY13" fmla="*/ 3090862 h 3090862"/>
                <a:gd name="connsiteX14" fmla="*/ 2006670 w 5456128"/>
                <a:gd name="connsiteY14" fmla="*/ 1950802 h 3090862"/>
                <a:gd name="connsiteX15" fmla="*/ 1853454 w 5456128"/>
                <a:gd name="connsiteY15" fmla="*/ 1370965 h 3090862"/>
                <a:gd name="connsiteX16" fmla="*/ 1540056 w 5456128"/>
                <a:gd name="connsiteY16" fmla="*/ 1129946 h 3090862"/>
                <a:gd name="connsiteX17" fmla="*/ 1230143 w 5456128"/>
                <a:gd name="connsiteY17" fmla="*/ 1370965 h 3090862"/>
                <a:gd name="connsiteX18" fmla="*/ 771400 w 5456128"/>
                <a:gd name="connsiteY18" fmla="*/ 3090862 h 3090862"/>
                <a:gd name="connsiteX19" fmla="*/ 0 w 5456128"/>
                <a:gd name="connsiteY19" fmla="*/ 3090862 h 3090862"/>
                <a:gd name="connsiteX20" fmla="*/ 509334 w 5456128"/>
                <a:gd name="connsiteY20" fmla="*/ 1175356 h 3090862"/>
                <a:gd name="connsiteX21" fmla="*/ 1540056 w 5456128"/>
                <a:gd name="connsiteY21" fmla="*/ 382448 h 3090862"/>
                <a:gd name="connsiteX22" fmla="*/ 2333995 w 5456128"/>
                <a:gd name="connsiteY22" fmla="*/ 731747 h 30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6128" h="3090862">
                  <a:moveTo>
                    <a:pt x="3837006" y="0"/>
                  </a:moveTo>
                  <a:lnTo>
                    <a:pt x="4632296" y="0"/>
                  </a:lnTo>
                  <a:lnTo>
                    <a:pt x="5456128" y="3090862"/>
                  </a:lnTo>
                  <a:lnTo>
                    <a:pt x="4688001" y="3090862"/>
                  </a:lnTo>
                  <a:lnTo>
                    <a:pt x="4604374" y="2778641"/>
                  </a:lnTo>
                  <a:cubicBezTo>
                    <a:pt x="4247451" y="1446064"/>
                    <a:pt x="3890527" y="113486"/>
                    <a:pt x="3890527" y="113486"/>
                  </a:cubicBezTo>
                  <a:cubicBezTo>
                    <a:pt x="3883128" y="85542"/>
                    <a:pt x="3873606" y="60819"/>
                    <a:pt x="3862493" y="38946"/>
                  </a:cubicBezTo>
                  <a:close/>
                  <a:moveTo>
                    <a:pt x="2528941" y="0"/>
                  </a:moveTo>
                  <a:lnTo>
                    <a:pt x="3318575" y="0"/>
                  </a:lnTo>
                  <a:lnTo>
                    <a:pt x="3292769" y="38946"/>
                  </a:lnTo>
                  <a:cubicBezTo>
                    <a:pt x="3281418" y="60819"/>
                    <a:pt x="3271570" y="85542"/>
                    <a:pt x="3263735" y="113486"/>
                  </a:cubicBezTo>
                  <a:lnTo>
                    <a:pt x="2772750" y="1950802"/>
                  </a:lnTo>
                  <a:lnTo>
                    <a:pt x="3076764" y="3090862"/>
                  </a:lnTo>
                  <a:lnTo>
                    <a:pt x="1701908" y="3090862"/>
                  </a:lnTo>
                  <a:lnTo>
                    <a:pt x="2006670" y="1950802"/>
                  </a:lnTo>
                  <a:lnTo>
                    <a:pt x="1853454" y="1370965"/>
                  </a:lnTo>
                  <a:cubicBezTo>
                    <a:pt x="1794255" y="1147413"/>
                    <a:pt x="1599255" y="1129946"/>
                    <a:pt x="1540056" y="1129946"/>
                  </a:cubicBezTo>
                  <a:cubicBezTo>
                    <a:pt x="1480860" y="1129946"/>
                    <a:pt x="1289341" y="1147413"/>
                    <a:pt x="1230143" y="1370965"/>
                  </a:cubicBezTo>
                  <a:lnTo>
                    <a:pt x="771400" y="3090862"/>
                  </a:lnTo>
                  <a:lnTo>
                    <a:pt x="0" y="3090862"/>
                  </a:lnTo>
                  <a:lnTo>
                    <a:pt x="509334" y="1175356"/>
                  </a:lnTo>
                  <a:cubicBezTo>
                    <a:pt x="634691" y="700309"/>
                    <a:pt x="1049071" y="382448"/>
                    <a:pt x="1540056" y="382448"/>
                  </a:cubicBezTo>
                  <a:cubicBezTo>
                    <a:pt x="1853454" y="382448"/>
                    <a:pt x="2135511" y="511688"/>
                    <a:pt x="2333995" y="731747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8000">
                  <a:schemeClr val="accent2"/>
                </a:gs>
              </a:gsLst>
              <a:path path="circle">
                <a:fillToRect t="100000" r="100000"/>
              </a:path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23">
            <a:extLst>
              <a:ext uri="{FF2B5EF4-FFF2-40B4-BE49-F238E27FC236}">
                <a16:creationId xmlns:a16="http://schemas.microsoft.com/office/drawing/2014/main" id="{6221D67F-E27B-569B-45C3-95B4B0D5C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51F58DED-AD1D-390F-E71E-FADE8A4B0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13430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5F0C9E91-E681-1F81-7C73-9E3A53285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4D5BF38C-5142-60E7-CD92-5953EACE8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465939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97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44000">
                <a:srgbClr val="5A2F92"/>
              </a:gs>
              <a:gs pos="97000">
                <a:schemeClr val="accent1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AFE7AE76-3816-F598-7EFC-CC340B33F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83A8719B-4785-97AD-4680-D3234F41A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643351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100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4000">
                <a:srgbClr val="E60088"/>
              </a:gs>
              <a:gs pos="100000">
                <a:srgbClr val="5A2F9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64E1B8EA-4302-CB99-2770-9537035DB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AC119695-F530-191F-F927-91C82A10A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235302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D00A5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646EEF53-20C2-DD52-5209-566A9C565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54B45113-D086-EA19-FADA-6E06C9AFC7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505944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F04C2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ECE1AB88-74B9-5025-9018-E19361EC9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B9A5B625-1AC7-C0CE-9BCC-F7D6DB9B81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15386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7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E60088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E5524330-2BD4-0EBD-3A53-A2785C91A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2AC03FE9-E3AD-1BF0-325C-361A1788F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3986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65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4501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1FA48-8533-140E-D8BE-F20A7E8767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277938"/>
            <a:ext cx="9144000" cy="30908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7FD349AC-A62C-0A88-E4AA-F94F729DD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92A3BCD3-5950-E261-D693-27607CF31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47109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04909F-A0E7-4F41-8F6D-DBD0C851358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3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033D88-A303-2CB2-46B2-78748833AFE8}"/>
              </a:ext>
            </a:extLst>
          </p:cNvPr>
          <p:cNvSpPr/>
          <p:nvPr userDrawn="1"/>
        </p:nvSpPr>
        <p:spPr>
          <a:xfrm>
            <a:off x="0" y="349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0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157CA6-10BD-1DD8-A523-D2C5947776F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3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80396-0AF5-CC28-24D1-0C99BA8927A5}"/>
              </a:ext>
            </a:extLst>
          </p:cNvPr>
          <p:cNvSpPr/>
          <p:nvPr userDrawn="1"/>
        </p:nvSpPr>
        <p:spPr>
          <a:xfrm>
            <a:off x="0" y="349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2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900FA3-99B3-B6DE-AF98-EE49E6B426C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9D3D8-B99B-4E1C-F55F-0CD07616AD6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0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286C9A-0AA7-C6F3-3992-75CB423B589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3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DEC03D-6442-F120-9EC4-761FF98AFA9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82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2DEBEA-BF99-0DED-1E1B-DC91C46E29EB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8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4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7821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685F88-BC36-F524-723F-BCD144CA07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54977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21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86-8C00-D26F-456C-10FBD0260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8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853281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499D-5718-4159-DD63-C0A68A643964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66B78B-085E-A6EB-0608-D2B29EB86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557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4564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A4CAA-1CFB-A72B-F869-43AEE64E19EC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D606A7-3A7C-CB38-062D-596D16EF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3471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9" pos="2765" userDrawn="1">
          <p15:clr>
            <a:srgbClr val="FBAE40"/>
          </p15:clr>
        </p15:guide>
        <p15:guide id="10" pos="299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259556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57550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34112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C37D6-7D48-569D-4B98-9CB8CE9E2A5E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475998-2F26-E7C1-96E8-028BD4203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9215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1" pos="1826" userDrawn="1">
          <p15:clr>
            <a:srgbClr val="FBAE40"/>
          </p15:clr>
        </p15:guide>
        <p15:guide id="12" pos="2052" userDrawn="1">
          <p15:clr>
            <a:srgbClr val="FBAE40"/>
          </p15:clr>
        </p15:guide>
        <p15:guide id="13" pos="3691" userDrawn="1">
          <p15:clr>
            <a:srgbClr val="FBAE40"/>
          </p15:clr>
        </p15:guide>
        <p15:guide id="14" pos="392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1857374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25713" y="1741596"/>
            <a:ext cx="184943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54564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3A7BC6-EC36-926F-E788-74B2882631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83416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E015B9-F2C3-31B3-E753-6667BDFBC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00039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8532811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8532811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B98FEA-A9D2-E0AF-6803-020C79CAA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63376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96FBC1E-3C5C-5E65-C630-954E2D14A86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48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8A2E827-DAB5-3E92-E626-C4DDCECC2FE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48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9843B-522C-BCBA-F40B-AD78E6A21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71153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888571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3214" y="1277939"/>
            <a:ext cx="2222499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530D00-6278-2EC6-12A4-66FC31C93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178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04000" y="1277939"/>
            <a:ext cx="2232025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A3A3A-0451-D259-B28D-A1C5A952C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8850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3000">
                <a:srgbClr val="5A2F9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6729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09700D5-7B94-ED9D-5DF8-1BAF59B0A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1759" y="1729082"/>
            <a:ext cx="1940482" cy="16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5A2F92"/>
              </a:gs>
              <a:gs pos="100000">
                <a:srgbClr val="E6008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22969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9000">
                <a:srgbClr val="A6CE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37134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D00A54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8565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F4136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7883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60088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78839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70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18/10/relationships/comments" Target="../comments/modernComment_112_D1A60945.xml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18/10/relationships/comments" Target="../comments/modernComment_111_B5386421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FF4FBF-17F7-B9FD-FAB5-32D97FC5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93" y="1614636"/>
            <a:ext cx="6654013" cy="1366962"/>
          </a:xfrm>
        </p:spPr>
        <p:txBody>
          <a:bodyPr/>
          <a:lstStyle/>
          <a:p>
            <a:r>
              <a:rPr lang="en-US" sz="4400" dirty="0"/>
              <a:t>AI and Student Assessment: 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F6A9D-3706-FECF-3872-B7D8E51493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393" y="3941094"/>
            <a:ext cx="6568324" cy="642938"/>
          </a:xfrm>
        </p:spPr>
        <p:txBody>
          <a:bodyPr/>
          <a:lstStyle/>
          <a:p>
            <a:r>
              <a:rPr lang="en-GB" dirty="0"/>
              <a:t>By </a:t>
            </a:r>
            <a:r>
              <a:rPr lang="en-GB" dirty="0" err="1"/>
              <a:t>Lebato</a:t>
            </a:r>
            <a:r>
              <a:rPr lang="en-GB" dirty="0"/>
              <a:t> </a:t>
            </a:r>
            <a:r>
              <a:rPr lang="en-GB" dirty="0" err="1"/>
              <a:t>Tswaledi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80314-5435-FD00-F55D-21C12B057BC3}"/>
              </a:ext>
            </a:extLst>
          </p:cNvPr>
          <p:cNvSpPr txBox="1"/>
          <p:nvPr/>
        </p:nvSpPr>
        <p:spPr>
          <a:xfrm>
            <a:off x="488391" y="3209652"/>
            <a:ext cx="6884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How can generative AI be leveraged to create fair and effective student assessment methods?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5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766E8-D85E-B7B9-632C-19A289D0D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202874A5-6BF3-41F5-928C-3B8704C9B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" y="-1"/>
            <a:ext cx="9141976" cy="5148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736B3-936B-D651-F212-86D403FF5D15}"/>
              </a:ext>
            </a:extLst>
          </p:cNvPr>
          <p:cNvSpPr txBox="1"/>
          <p:nvPr/>
        </p:nvSpPr>
        <p:spPr>
          <a:xfrm>
            <a:off x="486197" y="3625026"/>
            <a:ext cx="568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Get the best out of the AI model</a:t>
            </a:r>
          </a:p>
        </p:txBody>
      </p:sp>
    </p:spTree>
    <p:extLst>
      <p:ext uri="{BB962C8B-B14F-4D97-AF65-F5344CB8AC3E}">
        <p14:creationId xmlns:p14="http://schemas.microsoft.com/office/powerpoint/2010/main" val="304751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F1FACD8-A9B4-F890-A56D-289D3E3D5EE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72500223"/>
              </p:ext>
            </p:extLst>
          </p:nvPr>
        </p:nvGraphicFramePr>
        <p:xfrm>
          <a:off x="237899" y="1092881"/>
          <a:ext cx="8600507" cy="324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3BFCCF0-6BF5-E6A6-2AD6-6AA5A96F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99" y="326470"/>
            <a:ext cx="8532812" cy="481013"/>
          </a:xfrm>
        </p:spPr>
        <p:txBody>
          <a:bodyPr/>
          <a:lstStyle/>
          <a:p>
            <a:r>
              <a:rPr lang="en-GB" dirty="0"/>
              <a:t>Get The Best Out Of The Ai Marking Model: Your Role</a:t>
            </a:r>
          </a:p>
        </p:txBody>
      </p:sp>
    </p:spTree>
    <p:extLst>
      <p:ext uri="{BB962C8B-B14F-4D97-AF65-F5344CB8AC3E}">
        <p14:creationId xmlns:p14="http://schemas.microsoft.com/office/powerpoint/2010/main" val="298339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B2353-23E8-4031-494C-A6F46488C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4C10AE62-8E45-C69E-7517-9DB9F363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" y="-1"/>
            <a:ext cx="9141976" cy="5148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DE66B4-3348-F327-4D68-B081A8E0C674}"/>
              </a:ext>
            </a:extLst>
          </p:cNvPr>
          <p:cNvSpPr txBox="1"/>
          <p:nvPr/>
        </p:nvSpPr>
        <p:spPr>
          <a:xfrm>
            <a:off x="486197" y="3625026"/>
            <a:ext cx="568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How it works?</a:t>
            </a:r>
          </a:p>
        </p:txBody>
      </p:sp>
    </p:spTree>
    <p:extLst>
      <p:ext uri="{BB962C8B-B14F-4D97-AF65-F5344CB8AC3E}">
        <p14:creationId xmlns:p14="http://schemas.microsoft.com/office/powerpoint/2010/main" val="284573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>
            <a:extLst>
              <a:ext uri="{FF2B5EF4-FFF2-40B4-BE49-F238E27FC236}">
                <a16:creationId xmlns:a16="http://schemas.microsoft.com/office/drawing/2014/main" id="{CC4E03A1-EC5C-CD94-3486-33E2F7AFC8D4}"/>
              </a:ext>
            </a:extLst>
          </p:cNvPr>
          <p:cNvSpPr/>
          <p:nvPr/>
        </p:nvSpPr>
        <p:spPr>
          <a:xfrm>
            <a:off x="4179695" y="2285523"/>
            <a:ext cx="867603" cy="577216"/>
          </a:xfrm>
          <a:prstGeom prst="cloud">
            <a:avLst/>
          </a:prstGeom>
          <a:solidFill>
            <a:srgbClr val="FF9A00"/>
          </a:solidFill>
          <a:ln>
            <a:solidFill>
              <a:srgbClr val="FF9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Model API</a:t>
            </a:r>
            <a:endParaRPr lang="en-ZA" sz="1050" b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F1AB9E-52FB-4337-4558-68B8B50AF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945844"/>
              </p:ext>
            </p:extLst>
          </p:nvPr>
        </p:nvGraphicFramePr>
        <p:xfrm>
          <a:off x="343262" y="1257139"/>
          <a:ext cx="3640668" cy="272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ED7938-091D-712A-71E5-89E8E5E82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4579940"/>
              </p:ext>
            </p:extLst>
          </p:nvPr>
        </p:nvGraphicFramePr>
        <p:xfrm>
          <a:off x="5340773" y="959164"/>
          <a:ext cx="3552434" cy="322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728F3749-AC78-EC87-D82B-F7EAABEA04FF}"/>
              </a:ext>
            </a:extLst>
          </p:cNvPr>
          <p:cNvSpPr/>
          <p:nvPr/>
        </p:nvSpPr>
        <p:spPr>
          <a:xfrm>
            <a:off x="3983930" y="1784146"/>
            <a:ext cx="175806" cy="17808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707071F9-5250-C24F-F59E-4B86F748A351}"/>
              </a:ext>
            </a:extLst>
          </p:cNvPr>
          <p:cNvSpPr/>
          <p:nvPr/>
        </p:nvSpPr>
        <p:spPr>
          <a:xfrm>
            <a:off x="5047299" y="1784146"/>
            <a:ext cx="175806" cy="1780838"/>
          </a:xfrm>
          <a:prstGeom prst="leftBrace">
            <a:avLst>
              <a:gd name="adj1" fmla="val 8333"/>
              <a:gd name="adj2" fmla="val 508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BDBBD259-6BF6-7BCB-FA25-6F4FD1E63284}"/>
              </a:ext>
            </a:extLst>
          </p:cNvPr>
          <p:cNvSpPr txBox="1">
            <a:spLocks/>
          </p:cNvSpPr>
          <p:nvPr/>
        </p:nvSpPr>
        <p:spPr>
          <a:xfrm>
            <a:off x="1426609" y="906655"/>
            <a:ext cx="1109444" cy="291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ts val="2260"/>
              </a:lnSpc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/>
              <a:t>PROMPT</a:t>
            </a:r>
          </a:p>
        </p:txBody>
      </p:sp>
      <p:sp>
        <p:nvSpPr>
          <p:cNvPr id="32" name="Title 5">
            <a:extLst>
              <a:ext uri="{FF2B5EF4-FFF2-40B4-BE49-F238E27FC236}">
                <a16:creationId xmlns:a16="http://schemas.microsoft.com/office/drawing/2014/main" id="{DE2A6F01-A1A5-80E9-13BC-BE626EC2A504}"/>
              </a:ext>
            </a:extLst>
          </p:cNvPr>
          <p:cNvSpPr txBox="1">
            <a:spLocks/>
          </p:cNvSpPr>
          <p:nvPr/>
        </p:nvSpPr>
        <p:spPr>
          <a:xfrm>
            <a:off x="6295330" y="892132"/>
            <a:ext cx="1426591" cy="291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ts val="2260"/>
              </a:lnSpc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/>
              <a:t>FEEDBACK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D50C3A7-0536-FA0F-6FED-9AEFDE88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11" y="283936"/>
            <a:ext cx="4911299" cy="481013"/>
          </a:xfrm>
        </p:spPr>
        <p:txBody>
          <a:bodyPr/>
          <a:lstStyle/>
          <a:p>
            <a:r>
              <a:rPr lang="en-GB" sz="1800" dirty="0"/>
              <a:t>How It Works?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93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F68F3-8E24-5552-69AD-A3DBCA52E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916D2B08-2AC3-F69E-1036-E0DA581AA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" y="-1"/>
            <a:ext cx="9141976" cy="5148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1D145D-7A7A-F6B4-6E14-7FB35FC770A8}"/>
              </a:ext>
            </a:extLst>
          </p:cNvPr>
          <p:cNvSpPr txBox="1"/>
          <p:nvPr/>
        </p:nvSpPr>
        <p:spPr>
          <a:xfrm>
            <a:off x="477488" y="3320226"/>
            <a:ext cx="568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What is accepted from the assignment activity</a:t>
            </a:r>
          </a:p>
        </p:txBody>
      </p:sp>
    </p:spTree>
    <p:extLst>
      <p:ext uri="{BB962C8B-B14F-4D97-AF65-F5344CB8AC3E}">
        <p14:creationId xmlns:p14="http://schemas.microsoft.com/office/powerpoint/2010/main" val="156929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D013-A1BE-85FA-0F52-5EDC8350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4" y="327750"/>
            <a:ext cx="8429103" cy="481013"/>
          </a:xfrm>
        </p:spPr>
        <p:txBody>
          <a:bodyPr/>
          <a:lstStyle/>
          <a:p>
            <a:r>
              <a:rPr lang="en-ZA" dirty="0"/>
              <a:t>What Is Accepted From The Assignment Activity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4F3A19-EC83-DD64-24C4-33A02E097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129299"/>
              </p:ext>
            </p:extLst>
          </p:nvPr>
        </p:nvGraphicFramePr>
        <p:xfrm>
          <a:off x="1024467" y="1328285"/>
          <a:ext cx="6367735" cy="363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73194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16916-9BBC-1BAD-4E9A-39BB73FC8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AAFC652B-45A2-64E6-670B-CB74636D5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" y="-1"/>
            <a:ext cx="9141976" cy="5148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A5A8EF-41B5-88D6-70FB-DAEFF5708E2C}"/>
              </a:ext>
            </a:extLst>
          </p:cNvPr>
          <p:cNvSpPr txBox="1"/>
          <p:nvPr/>
        </p:nvSpPr>
        <p:spPr>
          <a:xfrm>
            <a:off x="486197" y="3625026"/>
            <a:ext cx="568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Prompting the model</a:t>
            </a:r>
          </a:p>
        </p:txBody>
      </p:sp>
    </p:spTree>
    <p:extLst>
      <p:ext uri="{BB962C8B-B14F-4D97-AF65-F5344CB8AC3E}">
        <p14:creationId xmlns:p14="http://schemas.microsoft.com/office/powerpoint/2010/main" val="43643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ECDAE-4F5E-D715-051F-AC83BFBF1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94" y="1117393"/>
            <a:ext cx="6633887" cy="303928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7BEB462-79D0-D9CA-4CB6-A982EC2D4C80}"/>
              </a:ext>
            </a:extLst>
          </p:cNvPr>
          <p:cNvGrpSpPr/>
          <p:nvPr/>
        </p:nvGrpSpPr>
        <p:grpSpPr>
          <a:xfrm>
            <a:off x="7024652" y="927181"/>
            <a:ext cx="2416628" cy="3419703"/>
            <a:chOff x="6424159" y="864280"/>
            <a:chExt cx="2416628" cy="3419703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49DCDE97-FD1D-53CB-0115-D6985900D4D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43811095"/>
                </p:ext>
              </p:extLst>
            </p:nvPr>
          </p:nvGraphicFramePr>
          <p:xfrm>
            <a:off x="6424159" y="864280"/>
            <a:ext cx="2416628" cy="34197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ACEF51-9DD1-C608-F205-6202FFED838A}"/>
                </a:ext>
              </a:extLst>
            </p:cNvPr>
            <p:cNvSpPr txBox="1"/>
            <p:nvPr/>
          </p:nvSpPr>
          <p:spPr>
            <a:xfrm>
              <a:off x="6580188" y="3633199"/>
              <a:ext cx="2104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4. Attach assignment</a:t>
              </a:r>
              <a:endParaRPr lang="en-ZA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0455991-454C-1B3F-94AB-3F3069AF75D7}"/>
              </a:ext>
            </a:extLst>
          </p:cNvPr>
          <p:cNvSpPr txBox="1"/>
          <p:nvPr/>
        </p:nvSpPr>
        <p:spPr>
          <a:xfrm>
            <a:off x="7210502" y="2799095"/>
            <a:ext cx="220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3. Attach guidelines (Rubric)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DA93D-EE2D-F923-621E-E749C6B1DEF7}"/>
              </a:ext>
            </a:extLst>
          </p:cNvPr>
          <p:cNvSpPr txBox="1"/>
          <p:nvPr/>
        </p:nvSpPr>
        <p:spPr>
          <a:xfrm>
            <a:off x="7215717" y="953036"/>
            <a:ext cx="196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Assignment      contents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FA6BE-9C96-E70E-A470-BA3BF1BA3483}"/>
              </a:ext>
            </a:extLst>
          </p:cNvPr>
          <p:cNvSpPr txBox="1"/>
          <p:nvPr/>
        </p:nvSpPr>
        <p:spPr>
          <a:xfrm>
            <a:off x="7210502" y="1995225"/>
            <a:ext cx="1832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2. Instructions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989EFDA-96D2-1EF5-17BC-464533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4" y="320366"/>
            <a:ext cx="8455229" cy="481013"/>
          </a:xfrm>
        </p:spPr>
        <p:txBody>
          <a:bodyPr/>
          <a:lstStyle/>
          <a:p>
            <a:r>
              <a:rPr lang="en-GB" dirty="0"/>
              <a:t>Prompting The Model</a:t>
            </a:r>
          </a:p>
        </p:txBody>
      </p:sp>
    </p:spTree>
    <p:extLst>
      <p:ext uri="{BB962C8B-B14F-4D97-AF65-F5344CB8AC3E}">
        <p14:creationId xmlns:p14="http://schemas.microsoft.com/office/powerpoint/2010/main" val="1447095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4B802-473C-A59B-694F-2673DD39B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74171037-2562-3A9F-2104-B6BAA199F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" y="-1"/>
            <a:ext cx="9141976" cy="5148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E0A55-9D73-CD8B-E791-F24D32199E34}"/>
              </a:ext>
            </a:extLst>
          </p:cNvPr>
          <p:cNvSpPr txBox="1"/>
          <p:nvPr/>
        </p:nvSpPr>
        <p:spPr>
          <a:xfrm>
            <a:off x="486197" y="3625026"/>
            <a:ext cx="568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Model Feedback/Analysis</a:t>
            </a:r>
          </a:p>
        </p:txBody>
      </p:sp>
    </p:spTree>
    <p:extLst>
      <p:ext uri="{BB962C8B-B14F-4D97-AF65-F5344CB8AC3E}">
        <p14:creationId xmlns:p14="http://schemas.microsoft.com/office/powerpoint/2010/main" val="169178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04C63-3CBC-6FD9-49FB-64B41BB2F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4F1946-29F8-653C-1D2B-80C590BD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77" y="803767"/>
            <a:ext cx="6719793" cy="3470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0D030241-CF5A-887E-AA02-E02C1F60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42" y="322754"/>
            <a:ext cx="8523116" cy="481013"/>
          </a:xfrm>
        </p:spPr>
        <p:txBody>
          <a:bodyPr/>
          <a:lstStyle/>
          <a:p>
            <a:r>
              <a:rPr lang="en-GB" dirty="0"/>
              <a:t>Model Feedback/Analysis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FB35CFB-6AB5-94B2-7562-1BB65F538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717748"/>
              </p:ext>
            </p:extLst>
          </p:nvPr>
        </p:nvGraphicFramePr>
        <p:xfrm>
          <a:off x="5871028" y="408610"/>
          <a:ext cx="3338286" cy="433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1DC3B1D-48F6-15DE-1209-68A0A5F3E2AB}"/>
              </a:ext>
            </a:extLst>
          </p:cNvPr>
          <p:cNvSpPr txBox="1"/>
          <p:nvPr/>
        </p:nvSpPr>
        <p:spPr>
          <a:xfrm>
            <a:off x="7299514" y="3617623"/>
            <a:ext cx="1212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3. Overall analysis</a:t>
            </a:r>
            <a:endParaRPr lang="en-ZA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EF03CC-03A9-9871-8AF6-C6A348FC94F3}"/>
              </a:ext>
            </a:extLst>
          </p:cNvPr>
          <p:cNvSpPr txBox="1"/>
          <p:nvPr/>
        </p:nvSpPr>
        <p:spPr>
          <a:xfrm>
            <a:off x="7159587" y="1431271"/>
            <a:ext cx="1393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Evaluation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40AB7-520D-344E-D965-E9220588DFE4}"/>
              </a:ext>
            </a:extLst>
          </p:cNvPr>
          <p:cNvSpPr txBox="1"/>
          <p:nvPr/>
        </p:nvSpPr>
        <p:spPr>
          <a:xfrm>
            <a:off x="6742699" y="2495595"/>
            <a:ext cx="1113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solidFill>
                  <a:schemeClr val="bg1"/>
                </a:solidFill>
              </a:rPr>
              <a:t>2. Total score</a:t>
            </a:r>
          </a:p>
        </p:txBody>
      </p:sp>
    </p:spTree>
    <p:extLst>
      <p:ext uri="{BB962C8B-B14F-4D97-AF65-F5344CB8AC3E}">
        <p14:creationId xmlns:p14="http://schemas.microsoft.com/office/powerpoint/2010/main" val="353766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4F71D72A-0351-8C2B-AEC4-DB38EB7FF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" y="-1"/>
            <a:ext cx="9141976" cy="5148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E40A2F-1C1E-35D1-2AE7-098348A107D6}"/>
              </a:ext>
            </a:extLst>
          </p:cNvPr>
          <p:cNvSpPr txBox="1"/>
          <p:nvPr/>
        </p:nvSpPr>
        <p:spPr>
          <a:xfrm>
            <a:off x="825832" y="1552385"/>
            <a:ext cx="3148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b="1" dirty="0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BFB9-774B-303D-B84D-E5399F3C53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25809" y="982233"/>
            <a:ext cx="5841999" cy="3780973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Why use AI in assignment marking?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Competitive edge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About the model used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Get the best out of the AI model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How it works?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dirty="0"/>
              <a:t>What is accepted from the assignment activity</a:t>
            </a: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Prompting the model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Model feedback/analysis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What’s next?</a:t>
            </a:r>
          </a:p>
          <a:p>
            <a:endParaRPr lang="en-GB" dirty="0"/>
          </a:p>
        </p:txBody>
      </p:sp>
      <p:pic>
        <p:nvPicPr>
          <p:cNvPr id="6" name="Picture 5" descr="A green and blue background with text&#10;&#10;AI-generated content may be incorrect.">
            <a:extLst>
              <a:ext uri="{FF2B5EF4-FFF2-40B4-BE49-F238E27FC236}">
                <a16:creationId xmlns:a16="http://schemas.microsoft.com/office/drawing/2014/main" id="{0DAD16A8-B47C-84C9-7FE0-931E16B70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95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89AF8-D596-8337-4E7A-80B291E3A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1333EDBC-F4E4-17DB-977A-84E97577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" y="-1"/>
            <a:ext cx="9141976" cy="5148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56BD9-AA34-3680-AF14-A2E28F7FBAC2}"/>
              </a:ext>
            </a:extLst>
          </p:cNvPr>
          <p:cNvSpPr txBox="1"/>
          <p:nvPr/>
        </p:nvSpPr>
        <p:spPr>
          <a:xfrm>
            <a:off x="486197" y="3625026"/>
            <a:ext cx="568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Model Feedback/Analysis</a:t>
            </a:r>
          </a:p>
        </p:txBody>
      </p:sp>
    </p:spTree>
    <p:extLst>
      <p:ext uri="{BB962C8B-B14F-4D97-AF65-F5344CB8AC3E}">
        <p14:creationId xmlns:p14="http://schemas.microsoft.com/office/powerpoint/2010/main" val="383589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897E9363-E452-01D6-7FF5-DE2A92BC3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619332"/>
              </p:ext>
            </p:extLst>
          </p:nvPr>
        </p:nvGraphicFramePr>
        <p:xfrm>
          <a:off x="835564" y="1396425"/>
          <a:ext cx="7671335" cy="235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3F452F11-CCE2-7DA2-3589-036EB169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23" y="296183"/>
            <a:ext cx="8481354" cy="481013"/>
          </a:xfrm>
        </p:spPr>
        <p:txBody>
          <a:bodyPr/>
          <a:lstStyle/>
          <a:p>
            <a:r>
              <a:rPr lang="en-GB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211998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32542-DEA5-1994-B47D-F89C1D426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6C23D21C-51DD-1CDC-CFA2-4C622B0F8B23}"/>
              </a:ext>
            </a:extLst>
          </p:cNvPr>
          <p:cNvGraphicFramePr/>
          <p:nvPr/>
        </p:nvGraphicFramePr>
        <p:xfrm>
          <a:off x="835564" y="1396425"/>
          <a:ext cx="7671335" cy="235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1AFB1549-56A6-C153-29C3-D342FCC7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23" y="296183"/>
            <a:ext cx="8481354" cy="481013"/>
          </a:xfrm>
        </p:spPr>
        <p:txBody>
          <a:bodyPr/>
          <a:lstStyle/>
          <a:p>
            <a:r>
              <a:rPr lang="en-GB" dirty="0"/>
              <a:t>What’s Next?</a:t>
            </a:r>
          </a:p>
        </p:txBody>
      </p:sp>
      <p:pic>
        <p:nvPicPr>
          <p:cNvPr id="3" name="Picture 2" descr="A green and white rectangular object with a qr code&#10;&#10;AI-generated content may be incorrect.">
            <a:extLst>
              <a:ext uri="{FF2B5EF4-FFF2-40B4-BE49-F238E27FC236}">
                <a16:creationId xmlns:a16="http://schemas.microsoft.com/office/drawing/2014/main" id="{9808DA60-5433-8107-61AD-7A3A4396E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40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3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00AAA-8208-9BB8-B2AF-1C0EB83F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F13775AF-1943-FDFA-F277-B094B3E32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" y="-1"/>
            <a:ext cx="9141976" cy="5148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691568-6C17-0BBB-9B12-C72A87F3BFBB}"/>
              </a:ext>
            </a:extLst>
          </p:cNvPr>
          <p:cNvSpPr txBox="1"/>
          <p:nvPr/>
        </p:nvSpPr>
        <p:spPr>
          <a:xfrm>
            <a:off x="825832" y="1552385"/>
            <a:ext cx="3148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b="1" dirty="0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1B055-9DD9-52A7-63FC-8C6D2E5378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25809" y="982233"/>
            <a:ext cx="5841999" cy="3780973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Why use AI in assignment marking?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Competitive edge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About the model used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Get the best out of the AI model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How it works?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dirty="0"/>
              <a:t>What is accepted from the assignment activity</a:t>
            </a: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Prompting the model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Model feedback/analysis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What’s next?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82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F06E4-4EF8-BF97-5BD7-E78CBC7D1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509B5078-88AE-507C-DF90-BB34D3960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" y="-1"/>
            <a:ext cx="9141976" cy="5148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9D429-0718-192A-AC94-EF7C21173FF0}"/>
              </a:ext>
            </a:extLst>
          </p:cNvPr>
          <p:cNvSpPr txBox="1"/>
          <p:nvPr/>
        </p:nvSpPr>
        <p:spPr>
          <a:xfrm>
            <a:off x="486197" y="3625026"/>
            <a:ext cx="568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Why use AI in assignment marking?</a:t>
            </a:r>
          </a:p>
        </p:txBody>
      </p:sp>
    </p:spTree>
    <p:extLst>
      <p:ext uri="{BB962C8B-B14F-4D97-AF65-F5344CB8AC3E}">
        <p14:creationId xmlns:p14="http://schemas.microsoft.com/office/powerpoint/2010/main" val="286922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98C438-16F8-C9CF-9123-275553C7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9" y="284480"/>
            <a:ext cx="4911299" cy="481013"/>
          </a:xfrm>
        </p:spPr>
        <p:txBody>
          <a:bodyPr/>
          <a:lstStyle/>
          <a:p>
            <a:r>
              <a:rPr lang="en-GB" sz="1800" dirty="0"/>
              <a:t>Why Use Ai In Assignment Marking?</a:t>
            </a:r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97C680F-DB7D-FC8E-1591-F8DE59EA2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775467"/>
              </p:ext>
            </p:extLst>
          </p:nvPr>
        </p:nvGraphicFramePr>
        <p:xfrm>
          <a:off x="3077713" y="1087937"/>
          <a:ext cx="5883408" cy="354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1BC3E80-101F-7A1B-E1B5-54778AB26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056331"/>
              </p:ext>
            </p:extLst>
          </p:nvPr>
        </p:nvGraphicFramePr>
        <p:xfrm>
          <a:off x="1181536" y="1251812"/>
          <a:ext cx="2570616" cy="280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2963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61EF1-1C5F-2B75-4FF3-C65263B68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ACD346FF-7A88-1D2C-0C1C-9BAAAB5A2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" y="-1"/>
            <a:ext cx="9141976" cy="5148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1F29FD-BBA9-9B5D-2D14-5DF7D5755870}"/>
              </a:ext>
            </a:extLst>
          </p:cNvPr>
          <p:cNvSpPr txBox="1"/>
          <p:nvPr/>
        </p:nvSpPr>
        <p:spPr>
          <a:xfrm>
            <a:off x="486197" y="3625026"/>
            <a:ext cx="568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Competitive Edge</a:t>
            </a:r>
          </a:p>
        </p:txBody>
      </p:sp>
    </p:spTree>
    <p:extLst>
      <p:ext uri="{BB962C8B-B14F-4D97-AF65-F5344CB8AC3E}">
        <p14:creationId xmlns:p14="http://schemas.microsoft.com/office/powerpoint/2010/main" val="148141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474DB1-40E5-A554-F2FA-67A8DEB2E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060744"/>
              </p:ext>
            </p:extLst>
          </p:nvPr>
        </p:nvGraphicFramePr>
        <p:xfrm>
          <a:off x="822944" y="1054460"/>
          <a:ext cx="8532812" cy="382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EBB90DFA-5FD3-A499-80DC-D9A1816E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62" y="273255"/>
            <a:ext cx="4911299" cy="481013"/>
          </a:xfrm>
        </p:spPr>
        <p:txBody>
          <a:bodyPr/>
          <a:lstStyle/>
          <a:p>
            <a:r>
              <a:rPr lang="en-GB" sz="1800" dirty="0"/>
              <a:t>Competitive 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3717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F9FFC-9426-C9A6-0964-2409EE5D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B2928747-3456-436B-29EB-846F9B4FB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" y="-1"/>
            <a:ext cx="9141976" cy="5148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103C9-458A-0E1F-64FA-48021709DF5E}"/>
              </a:ext>
            </a:extLst>
          </p:cNvPr>
          <p:cNvSpPr txBox="1"/>
          <p:nvPr/>
        </p:nvSpPr>
        <p:spPr>
          <a:xfrm>
            <a:off x="486197" y="3625026"/>
            <a:ext cx="568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About the model used</a:t>
            </a:r>
          </a:p>
        </p:txBody>
      </p:sp>
    </p:spTree>
    <p:extLst>
      <p:ext uri="{BB962C8B-B14F-4D97-AF65-F5344CB8AC3E}">
        <p14:creationId xmlns:p14="http://schemas.microsoft.com/office/powerpoint/2010/main" val="375020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EA7D0-025F-03F7-B6E6-D9A470B48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C74C740-9652-9BFB-01C5-1C3EBD4D1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59808"/>
              </p:ext>
            </p:extLst>
          </p:nvPr>
        </p:nvGraphicFramePr>
        <p:xfrm>
          <a:off x="1068387" y="556147"/>
          <a:ext cx="7007225" cy="383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1D4C0948-ECE2-53EC-485F-233020E1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20" y="315641"/>
            <a:ext cx="4911299" cy="481013"/>
          </a:xfrm>
        </p:spPr>
        <p:txBody>
          <a:bodyPr/>
          <a:lstStyle/>
          <a:p>
            <a:r>
              <a:rPr lang="en-GB" sz="1800" dirty="0"/>
              <a:t>About The Ai Model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813098"/>
      </p:ext>
    </p:extLst>
  </p:cSld>
  <p:clrMapOvr>
    <a:masterClrMapping/>
  </p:clrMapOvr>
</p:sld>
</file>

<file path=ppt/theme/theme1.xml><?xml version="1.0" encoding="utf-8"?>
<a:theme xmlns:a="http://schemas.openxmlformats.org/drawingml/2006/main" name="Index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f4a731-93ff-406d-a620-15b1bf40924e">
      <Terms xmlns="http://schemas.microsoft.com/office/infopath/2007/PartnerControls"/>
    </lcf76f155ced4ddcb4097134ff3c332f>
    <TaxCatchAll xmlns="0da1b1ea-57f8-42a3-9452-6fd3afa368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26535982E0443A6E0719C632355E6" ma:contentTypeVersion="14" ma:contentTypeDescription="Create a new document." ma:contentTypeScope="" ma:versionID="cca93facae4cc5eb7e857572e304d040">
  <xsd:schema xmlns:xsd="http://www.w3.org/2001/XMLSchema" xmlns:xs="http://www.w3.org/2001/XMLSchema" xmlns:p="http://schemas.microsoft.com/office/2006/metadata/properties" xmlns:ns2="4df4a731-93ff-406d-a620-15b1bf40924e" xmlns:ns3="0da1b1ea-57f8-42a3-9452-6fd3afa36837" xmlns:ns4="d937f384-8e0c-488f-ad07-f909586f6b99" targetNamespace="http://schemas.microsoft.com/office/2006/metadata/properties" ma:root="true" ma:fieldsID="da0cf8c291bad6d2d77954c9558520ba" ns2:_="" ns3:_="" ns4:_="">
    <xsd:import namespace="4df4a731-93ff-406d-a620-15b1bf40924e"/>
    <xsd:import namespace="0da1b1ea-57f8-42a3-9452-6fd3afa36837"/>
    <xsd:import namespace="d937f384-8e0c-488f-ad07-f909586f6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4a731-93ff-406d-a620-15b1bf409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4ee7717-240c-4a63-80e0-133444852a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1b1ea-57f8-42a3-9452-6fd3afa368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e89b66-cf38-45b5-9c74-ec9408b7ad54}" ma:internalName="TaxCatchAll" ma:showField="CatchAllData" ma:web="0da1b1ea-57f8-42a3-9452-6fd3afa36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f384-8e0c-488f-ad07-f909586f6b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0BE16A-D6E4-41D2-B3F4-76A7FC046407}">
  <ds:schemaRefs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cb9849e9-fadb-468f-bcde-081c484a0e12"/>
    <ds:schemaRef ds:uri="3a6183b6-1b34-48bd-a041-874e867c7f2f"/>
    <ds:schemaRef ds:uri="http://schemas.microsoft.com/office/infopath/2007/PartnerControls"/>
    <ds:schemaRef ds:uri="http://schemas.microsoft.com/office/2006/metadata/properties"/>
    <ds:schemaRef ds:uri="4df4a731-93ff-406d-a620-15b1bf40924e"/>
    <ds:schemaRef ds:uri="0da1b1ea-57f8-42a3-9452-6fd3afa36837"/>
  </ds:schemaRefs>
</ds:datastoreItem>
</file>

<file path=customXml/itemProps2.xml><?xml version="1.0" encoding="utf-8"?>
<ds:datastoreItem xmlns:ds="http://schemas.openxmlformats.org/officeDocument/2006/customXml" ds:itemID="{A34F6B99-0282-463B-8387-218652BCAD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6E8F44-51C4-49BA-9A54-1940395275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f4a731-93ff-406d-a620-15b1bf40924e"/>
    <ds:schemaRef ds:uri="0da1b1ea-57f8-42a3-9452-6fd3afa36837"/>
    <ds:schemaRef ds:uri="d937f384-8e0c-488f-ad07-f909586f6b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2645</TotalTime>
  <Words>426</Words>
  <Application>Microsoft Office PowerPoint</Application>
  <PresentationFormat>Custom</PresentationFormat>
  <Paragraphs>128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Wingdings</vt:lpstr>
      <vt:lpstr>Index Slides</vt:lpstr>
      <vt:lpstr>Content Slides</vt:lpstr>
      <vt:lpstr>AI and Student Assessment: </vt:lpstr>
      <vt:lpstr>PowerPoint Presentation</vt:lpstr>
      <vt:lpstr>PowerPoint Presentation</vt:lpstr>
      <vt:lpstr>PowerPoint Presentation</vt:lpstr>
      <vt:lpstr>Why Use Ai In Assignment Marking?</vt:lpstr>
      <vt:lpstr>PowerPoint Presentation</vt:lpstr>
      <vt:lpstr>Competitive Edge</vt:lpstr>
      <vt:lpstr>PowerPoint Presentation</vt:lpstr>
      <vt:lpstr>About The Ai Model </vt:lpstr>
      <vt:lpstr>PowerPoint Presentation</vt:lpstr>
      <vt:lpstr>Get The Best Out Of The Ai Marking Model: Your Role</vt:lpstr>
      <vt:lpstr>PowerPoint Presentation</vt:lpstr>
      <vt:lpstr>How It Works?</vt:lpstr>
      <vt:lpstr>PowerPoint Presentation</vt:lpstr>
      <vt:lpstr>What Is Accepted From The Assignment Activity</vt:lpstr>
      <vt:lpstr>PowerPoint Presentation</vt:lpstr>
      <vt:lpstr>Prompting The Model</vt:lpstr>
      <vt:lpstr>PowerPoint Presentation</vt:lpstr>
      <vt:lpstr>Model Feedback/Analysis</vt:lpstr>
      <vt:lpstr>PowerPoint Presentation</vt:lpstr>
      <vt:lpstr>What’s Next?</vt:lpstr>
      <vt:lpstr>What’s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Letlotlo More</cp:lastModifiedBy>
  <cp:revision>177</cp:revision>
  <dcterms:created xsi:type="dcterms:W3CDTF">2023-07-06T09:53:04Z</dcterms:created>
  <dcterms:modified xsi:type="dcterms:W3CDTF">2025-03-07T14:17:35Z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0x010100A1526535982E0443A6E0719C632355E6</vt:lpwstr>
  </property>
</Properties>
</file>